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e65ba668c46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d93b1874b459a"/>
  </p:sldMasterIdLst>
  <p:sldIdLst>
    <p:sldId xmlns:r="http://schemas.openxmlformats.org/officeDocument/2006/relationships" id="256" r:id="Rd3f7794f035744b7"/>
    <p:sldId xmlns:r="http://schemas.openxmlformats.org/officeDocument/2006/relationships" id="257" r:id="R5c2c4c21aee146a8"/>
    <p:sldId xmlns:r="http://schemas.openxmlformats.org/officeDocument/2006/relationships" id="258" r:id="R94780b26866f4287"/>
    <p:sldId xmlns:r="http://schemas.openxmlformats.org/officeDocument/2006/relationships" id="259" r:id="R88e16cb4168e4a74"/>
    <p:sldId xmlns:r="http://schemas.openxmlformats.org/officeDocument/2006/relationships" id="260" r:id="R85360b43440f4e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d93b1874b459a" /><Relationship Type="http://schemas.openxmlformats.org/officeDocument/2006/relationships/slide" Target="/ppt/slides/slide1.xml" Id="Rd3f7794f035744b7" /><Relationship Type="http://schemas.openxmlformats.org/officeDocument/2006/relationships/slide" Target="/ppt/slides/slide2.xml" Id="R5c2c4c21aee146a8" /><Relationship Type="http://schemas.openxmlformats.org/officeDocument/2006/relationships/slide" Target="/ppt/slides/slide3.xml" Id="R94780b26866f4287" /><Relationship Type="http://schemas.openxmlformats.org/officeDocument/2006/relationships/slide" Target="/ppt/slides/slide4.xml" Id="R88e16cb4168e4a74" /><Relationship Type="http://schemas.openxmlformats.org/officeDocument/2006/relationships/slide" Target="/ppt/slides/slide5.xml" Id="R85360b43440f4e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95e867a95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80a010054163" /><Relationship Type="http://schemas.openxmlformats.org/officeDocument/2006/relationships/theme" Target="/ppt/slideMasters/theme/theme1.xml" Id="Rc366a57c67a3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780a01005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f9eeb50d2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610cd148c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93127b99d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3ff429e64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8fcfec2a7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