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228bd1619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14a366baa4d9f"/>
  </p:sldMasterIdLst>
  <p:sldIdLst>
    <p:sldId xmlns:r="http://schemas.openxmlformats.org/officeDocument/2006/relationships" id="256" r:id="Rbf022ea49216495a"/>
    <p:sldId xmlns:r="http://schemas.openxmlformats.org/officeDocument/2006/relationships" id="257" r:id="R4024e49a18c84c09"/>
    <p:sldId xmlns:r="http://schemas.openxmlformats.org/officeDocument/2006/relationships" id="258" r:id="R0ed71459e0734be0"/>
    <p:sldId xmlns:r="http://schemas.openxmlformats.org/officeDocument/2006/relationships" id="259" r:id="R32e71578f6f14a82"/>
    <p:sldId xmlns:r="http://schemas.openxmlformats.org/officeDocument/2006/relationships" id="260" r:id="R06244df6ab3841b3"/>
    <p:sldId xmlns:r="http://schemas.openxmlformats.org/officeDocument/2006/relationships" id="261" r:id="R382e353fded5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14a366baa4d9f" /><Relationship Type="http://schemas.openxmlformats.org/officeDocument/2006/relationships/slide" Target="/ppt/slides/slide1.xml" Id="Rbf022ea49216495a" /><Relationship Type="http://schemas.openxmlformats.org/officeDocument/2006/relationships/slide" Target="/ppt/slides/slide2.xml" Id="R4024e49a18c84c09" /><Relationship Type="http://schemas.openxmlformats.org/officeDocument/2006/relationships/slide" Target="/ppt/slides/slide3.xml" Id="R0ed71459e0734be0" /><Relationship Type="http://schemas.openxmlformats.org/officeDocument/2006/relationships/slide" Target="/ppt/slides/slide4.xml" Id="R32e71578f6f14a82" /><Relationship Type="http://schemas.openxmlformats.org/officeDocument/2006/relationships/slide" Target="/ppt/slides/slide5.xml" Id="R06244df6ab3841b3" /><Relationship Type="http://schemas.openxmlformats.org/officeDocument/2006/relationships/slide" Target="/ppt/slides/slide6.xml" Id="R382e353fded5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310df1fd5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debe7209e4337" /><Relationship Type="http://schemas.openxmlformats.org/officeDocument/2006/relationships/theme" Target="/ppt/slideMasters/theme/theme1.xml" Id="Rf77c1781d5fd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debe7209e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ca733c3e0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f46494424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65c4de804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436663acf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73d7764d447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87f69038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