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3e3a07fff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8f0a9350c14dd8"/>
  </p:sldMasterIdLst>
  <p:sldIdLst>
    <p:sldId xmlns:r="http://schemas.openxmlformats.org/officeDocument/2006/relationships" id="256" r:id="R90f58f9e0c4c419d"/>
    <p:sldId xmlns:r="http://schemas.openxmlformats.org/officeDocument/2006/relationships" id="257" r:id="Rc82b0c67a7064d94"/>
    <p:sldId xmlns:r="http://schemas.openxmlformats.org/officeDocument/2006/relationships" id="258" r:id="R3811bfcc63f14517"/>
    <p:sldId xmlns:r="http://schemas.openxmlformats.org/officeDocument/2006/relationships" id="259" r:id="R70734da499504414"/>
    <p:sldId xmlns:r="http://schemas.openxmlformats.org/officeDocument/2006/relationships" id="260" r:id="R9efb4780b84b49bf"/>
    <p:sldId xmlns:r="http://schemas.openxmlformats.org/officeDocument/2006/relationships" id="261" r:id="R4af8cf20409a403f"/>
    <p:sldId xmlns:r="http://schemas.openxmlformats.org/officeDocument/2006/relationships" id="262" r:id="Rce64c2a7cde0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f0a9350c14dd8" /><Relationship Type="http://schemas.openxmlformats.org/officeDocument/2006/relationships/slide" Target="/ppt/slides/slide1.xml" Id="R90f58f9e0c4c419d" /><Relationship Type="http://schemas.openxmlformats.org/officeDocument/2006/relationships/slide" Target="/ppt/slides/slide2.xml" Id="Rc82b0c67a7064d94" /><Relationship Type="http://schemas.openxmlformats.org/officeDocument/2006/relationships/slide" Target="/ppt/slides/slide3.xml" Id="R3811bfcc63f14517" /><Relationship Type="http://schemas.openxmlformats.org/officeDocument/2006/relationships/slide" Target="/ppt/slides/slide4.xml" Id="R70734da499504414" /><Relationship Type="http://schemas.openxmlformats.org/officeDocument/2006/relationships/slide" Target="/ppt/slides/slide5.xml" Id="R9efb4780b84b49bf" /><Relationship Type="http://schemas.openxmlformats.org/officeDocument/2006/relationships/slide" Target="/ppt/slides/slide6.xml" Id="R4af8cf20409a403f" /><Relationship Type="http://schemas.openxmlformats.org/officeDocument/2006/relationships/slide" Target="/ppt/slides/slide7.xml" Id="Rce64c2a7cde0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f8767e890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ed930cd9f469e" /><Relationship Type="http://schemas.openxmlformats.org/officeDocument/2006/relationships/theme" Target="/ppt/slideMasters/theme/theme1.xml" Id="R71ed9cb2d7da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ed930cd9f46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8f49e013d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ecc3becf1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eb8d9009e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d4c2464346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38d97e44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52c50e508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b7120241246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SENJA SAMDRIFTSKONTOR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SENJA SAMDRIFTSKONTOR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4 792 446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628 734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748 092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AID-ODDNY RØRSET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ANDRE NILSEN  –  19,9 %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85 86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aid@senjasamdrift.no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971 532 904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SENJA SAMDRIFTSKONTOR AS</a:t>
            </a:r>
          </a:p>
        </p:txBody>
      </p:sp>
    </p:spTree>
  </p:cSld>
  <p:clrMapOvr>
    <a:masterClrMapping xmlns:a="http://schemas.openxmlformats.org/drawingml/2006/main"/>
  </p:clrMapOvr>
</p:sld>
</file>