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245e28d4d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1cd9904a747c1"/>
  </p:sldMasterIdLst>
  <p:sldIdLst>
    <p:sldId xmlns:r="http://schemas.openxmlformats.org/officeDocument/2006/relationships" id="256" r:id="R0d8a374442e34bd9"/>
    <p:sldId xmlns:r="http://schemas.openxmlformats.org/officeDocument/2006/relationships" id="257" r:id="R8be19ccb5bc24083"/>
    <p:sldId xmlns:r="http://schemas.openxmlformats.org/officeDocument/2006/relationships" id="258" r:id="R04e72c29aa75416f"/>
    <p:sldId xmlns:r="http://schemas.openxmlformats.org/officeDocument/2006/relationships" id="259" r:id="R77ebc6f015fb4473"/>
    <p:sldId xmlns:r="http://schemas.openxmlformats.org/officeDocument/2006/relationships" id="260" r:id="R5928c126dfe94698"/>
    <p:sldId xmlns:r="http://schemas.openxmlformats.org/officeDocument/2006/relationships" id="261" r:id="R8e5ba91d9e32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1cd9904a747c1" /><Relationship Type="http://schemas.openxmlformats.org/officeDocument/2006/relationships/slide" Target="/ppt/slides/slide1.xml" Id="R0d8a374442e34bd9" /><Relationship Type="http://schemas.openxmlformats.org/officeDocument/2006/relationships/slide" Target="/ppt/slides/slide2.xml" Id="R8be19ccb5bc24083" /><Relationship Type="http://schemas.openxmlformats.org/officeDocument/2006/relationships/slide" Target="/ppt/slides/slide3.xml" Id="R04e72c29aa75416f" /><Relationship Type="http://schemas.openxmlformats.org/officeDocument/2006/relationships/slide" Target="/ppt/slides/slide4.xml" Id="R77ebc6f015fb4473" /><Relationship Type="http://schemas.openxmlformats.org/officeDocument/2006/relationships/slide" Target="/ppt/slides/slide5.xml" Id="R5928c126dfe94698" /><Relationship Type="http://schemas.openxmlformats.org/officeDocument/2006/relationships/slide" Target="/ppt/slides/slide6.xml" Id="R8e5ba91d9e32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246d7e074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6c25c66949a8" /><Relationship Type="http://schemas.openxmlformats.org/officeDocument/2006/relationships/theme" Target="/ppt/slideMasters/theme/theme1.xml" Id="R1b99a4150383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26c25c669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5c85e1ecb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6b3d7660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9c552cb15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64e4ff44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10cc4ba5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60551b81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 VIDEREGÅENDE SKOLE NORDLAND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VIDEREGÅENDE SKOLE NORDLAND STI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26 940 497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10 259 523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Hjellviks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