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06e46791d94f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111180e0b44693"/>
  </p:sldMasterIdLst>
  <p:sldIdLst>
    <p:sldId xmlns:r="http://schemas.openxmlformats.org/officeDocument/2006/relationships" id="256" r:id="R9e23d41535c44d36"/>
    <p:sldId xmlns:r="http://schemas.openxmlformats.org/officeDocument/2006/relationships" id="257" r:id="Rf1b0311a43f04cd7"/>
    <p:sldId xmlns:r="http://schemas.openxmlformats.org/officeDocument/2006/relationships" id="258" r:id="R35022895e6c54614"/>
    <p:sldId xmlns:r="http://schemas.openxmlformats.org/officeDocument/2006/relationships" id="259" r:id="R884dbcd36e614cfb"/>
    <p:sldId xmlns:r="http://schemas.openxmlformats.org/officeDocument/2006/relationships" id="260" r:id="R812d6481b70143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111180e0b44693" /><Relationship Type="http://schemas.openxmlformats.org/officeDocument/2006/relationships/slide" Target="/ppt/slides/slide1.xml" Id="R9e23d41535c44d36" /><Relationship Type="http://schemas.openxmlformats.org/officeDocument/2006/relationships/slide" Target="/ppt/slides/slide2.xml" Id="Rf1b0311a43f04cd7" /><Relationship Type="http://schemas.openxmlformats.org/officeDocument/2006/relationships/slide" Target="/ppt/slides/slide3.xml" Id="R35022895e6c54614" /><Relationship Type="http://schemas.openxmlformats.org/officeDocument/2006/relationships/slide" Target="/ppt/slides/slide4.xml" Id="R884dbcd36e614cfb" /><Relationship Type="http://schemas.openxmlformats.org/officeDocument/2006/relationships/slide" Target="/ppt/slides/slide5.xml" Id="R812d6481b70143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bcb2e49e2b4f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9fddd9ae046a9" /><Relationship Type="http://schemas.openxmlformats.org/officeDocument/2006/relationships/theme" Target="/ppt/slideMasters/theme/theme1.xml" Id="Rd68d23a174f044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79fddd9ae046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535fbc68848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7287d1d7849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3da1148c04e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03c23fe8540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b6063b88942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INDRE HORDALAND REVISJONSDISTRIKT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 HORDALAND REVISJONSDISTRIKT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Miltzows 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971 543 124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 HORDALAND REVISJONSDISTRIKT</a:t>
            </a:r>
          </a:p>
        </p:txBody>
      </p:sp>
    </p:spTree>
  </p:cSld>
  <p:clrMapOvr>
    <a:masterClrMapping xmlns:a="http://schemas.openxmlformats.org/drawingml/2006/main"/>
  </p:clrMapOvr>
</p:sld>
</file>