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db17546bfe43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07309af73a46dc"/>
  </p:sldMasterIdLst>
  <p:sldIdLst>
    <p:sldId xmlns:r="http://schemas.openxmlformats.org/officeDocument/2006/relationships" id="256" r:id="R65568fdb7aea4ed2"/>
    <p:sldId xmlns:r="http://schemas.openxmlformats.org/officeDocument/2006/relationships" id="257" r:id="R937479ae527d48b3"/>
    <p:sldId xmlns:r="http://schemas.openxmlformats.org/officeDocument/2006/relationships" id="258" r:id="R1b562318bd964566"/>
    <p:sldId xmlns:r="http://schemas.openxmlformats.org/officeDocument/2006/relationships" id="259" r:id="R4793a3c3d4144979"/>
    <p:sldId xmlns:r="http://schemas.openxmlformats.org/officeDocument/2006/relationships" id="260" r:id="R0173fd32856b4d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07309af73a46dc" /><Relationship Type="http://schemas.openxmlformats.org/officeDocument/2006/relationships/slide" Target="/ppt/slides/slide1.xml" Id="R65568fdb7aea4ed2" /><Relationship Type="http://schemas.openxmlformats.org/officeDocument/2006/relationships/slide" Target="/ppt/slides/slide2.xml" Id="R937479ae527d48b3" /><Relationship Type="http://schemas.openxmlformats.org/officeDocument/2006/relationships/slide" Target="/ppt/slides/slide3.xml" Id="R1b562318bd964566" /><Relationship Type="http://schemas.openxmlformats.org/officeDocument/2006/relationships/slide" Target="/ppt/slides/slide4.xml" Id="R4793a3c3d4144979" /><Relationship Type="http://schemas.openxmlformats.org/officeDocument/2006/relationships/slide" Target="/ppt/slides/slide5.xml" Id="R0173fd32856b4d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c9b26aa37249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9529a27814926" /><Relationship Type="http://schemas.openxmlformats.org/officeDocument/2006/relationships/theme" Target="/ppt/slideMasters/theme/theme1.xml" Id="Ra845a130e3c244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59529a278149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3252c3b1f4f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051def0f948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d5b6e826243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dd0a005ec42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cd18018dc4e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PERSONELLSERVICE TRØNDELAG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PERSONELLSERVICE TRØNDELAG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PERSONELLSERVICE TRØNDELAG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PERSONELLSERVICE TRØNDELAG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PERSONELLSERVICE TRØNDELAG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PERSONELLSERVICE TRØNDELAG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54 21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post@personellservice.no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971 574 569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PERSONELLSERVICE TRØNDELAG</a:t>
            </a:r>
          </a:p>
        </p:txBody>
      </p:sp>
    </p:spTree>
  </p:cSld>
  <p:clrMapOvr>
    <a:masterClrMapping xmlns:a="http://schemas.openxmlformats.org/drawingml/2006/main"/>
  </p:clrMapOvr>
</p:sld>
</file>