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64874d462844b8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2bf6d6ee4be4aa4"/>
  </p:sldMasterIdLst>
  <p:sldIdLst>
    <p:sldId xmlns:r="http://schemas.openxmlformats.org/officeDocument/2006/relationships" id="256" r:id="Rdbd3377ad66e4848"/>
    <p:sldId xmlns:r="http://schemas.openxmlformats.org/officeDocument/2006/relationships" id="257" r:id="R3d248b4040dd49b6"/>
    <p:sldId xmlns:r="http://schemas.openxmlformats.org/officeDocument/2006/relationships" id="258" r:id="Rfd531ffbe0dd4bc0"/>
    <p:sldId xmlns:r="http://schemas.openxmlformats.org/officeDocument/2006/relationships" id="259" r:id="Rf33e18c7badb4d74"/>
    <p:sldId xmlns:r="http://schemas.openxmlformats.org/officeDocument/2006/relationships" id="260" r:id="R801c1e5b242540a2"/>
    <p:sldId xmlns:r="http://schemas.openxmlformats.org/officeDocument/2006/relationships" id="261" r:id="Rcf927d10ea754a5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2bf6d6ee4be4aa4" /><Relationship Type="http://schemas.openxmlformats.org/officeDocument/2006/relationships/slide" Target="/ppt/slides/slide1.xml" Id="Rdbd3377ad66e4848" /><Relationship Type="http://schemas.openxmlformats.org/officeDocument/2006/relationships/slide" Target="/ppt/slides/slide2.xml" Id="R3d248b4040dd49b6" /><Relationship Type="http://schemas.openxmlformats.org/officeDocument/2006/relationships/slide" Target="/ppt/slides/slide3.xml" Id="Rfd531ffbe0dd4bc0" /><Relationship Type="http://schemas.openxmlformats.org/officeDocument/2006/relationships/slide" Target="/ppt/slides/slide4.xml" Id="Rf33e18c7badb4d74" /><Relationship Type="http://schemas.openxmlformats.org/officeDocument/2006/relationships/slide" Target="/ppt/slides/slide5.xml" Id="R801c1e5b242540a2" /><Relationship Type="http://schemas.openxmlformats.org/officeDocument/2006/relationships/slide" Target="/ppt/slides/slide6.xml" Id="Rcf927d10ea754a5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35509740b654f1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ff5193dc034e6c" /><Relationship Type="http://schemas.openxmlformats.org/officeDocument/2006/relationships/theme" Target="/ppt/slideMasters/theme/theme1.xml" Id="Rd717b5537f124ce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6ff5193dc034e6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f2f91dc5e0445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a42f42eced4d2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65fba620bb45f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d01c23d1a34f5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253a244647433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0354abf5554db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STIFTELSEN BAKKETUN FOLKEHØGSKOLE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BAKKETUN FOLKEHØGSKOLE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STIFTELSEN BAKKETUN FOLKEHØGSKOLE ble etablert [år] og holder til i Verdal.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BAKKETUN FOLKEHØGSKOLE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BAKKETUN FOLKEHØGSKOLE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BAKKETUN FOLKEHØGSKOLE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23 836 235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2 006 783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1 895 977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9 828 520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19 661 753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BAKKETUN FOLKEHØGSKOLE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Volhaugvegen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7654 Verdal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74 04 91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adm@bakketun.fhs.no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www.bakketun.fhs.no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971 576 162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BAKKETUN FOLKEHØGSKOLE</a:t>
            </a:r>
          </a:p>
        </p:txBody>
      </p:sp>
    </p:spTree>
  </p:cSld>
  <p:clrMapOvr>
    <a:masterClrMapping xmlns:a="http://schemas.openxmlformats.org/drawingml/2006/main"/>
  </p:clrMapOvr>
</p:sld>
</file>