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3de0f32be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cd6d765024111"/>
  </p:sldMasterIdLst>
  <p:sldIdLst>
    <p:sldId xmlns:r="http://schemas.openxmlformats.org/officeDocument/2006/relationships" id="256" r:id="R5066c907f19648dd"/>
    <p:sldId xmlns:r="http://schemas.openxmlformats.org/officeDocument/2006/relationships" id="257" r:id="R906a9b35c8434cf7"/>
    <p:sldId xmlns:r="http://schemas.openxmlformats.org/officeDocument/2006/relationships" id="258" r:id="Raa9e81e7577f442b"/>
    <p:sldId xmlns:r="http://schemas.openxmlformats.org/officeDocument/2006/relationships" id="259" r:id="R6cdbb468956f43be"/>
    <p:sldId xmlns:r="http://schemas.openxmlformats.org/officeDocument/2006/relationships" id="260" r:id="Rc64db91fa7804d56"/>
    <p:sldId xmlns:r="http://schemas.openxmlformats.org/officeDocument/2006/relationships" id="261" r:id="R71fb64da33464bdd"/>
    <p:sldId xmlns:r="http://schemas.openxmlformats.org/officeDocument/2006/relationships" id="262" r:id="R524f0ddff4e6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cd6d765024111" /><Relationship Type="http://schemas.openxmlformats.org/officeDocument/2006/relationships/slide" Target="/ppt/slides/slide1.xml" Id="R5066c907f19648dd" /><Relationship Type="http://schemas.openxmlformats.org/officeDocument/2006/relationships/slide" Target="/ppt/slides/slide2.xml" Id="R906a9b35c8434cf7" /><Relationship Type="http://schemas.openxmlformats.org/officeDocument/2006/relationships/slide" Target="/ppt/slides/slide3.xml" Id="Raa9e81e7577f442b" /><Relationship Type="http://schemas.openxmlformats.org/officeDocument/2006/relationships/slide" Target="/ppt/slides/slide4.xml" Id="R6cdbb468956f43be" /><Relationship Type="http://schemas.openxmlformats.org/officeDocument/2006/relationships/slide" Target="/ppt/slides/slide5.xml" Id="Rc64db91fa7804d56" /><Relationship Type="http://schemas.openxmlformats.org/officeDocument/2006/relationships/slide" Target="/ppt/slides/slide6.xml" Id="R71fb64da33464bdd" /><Relationship Type="http://schemas.openxmlformats.org/officeDocument/2006/relationships/slide" Target="/ppt/slides/slide7.xml" Id="R524f0ddff4e6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d1d87db0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20d771984a66" /><Relationship Type="http://schemas.openxmlformats.org/officeDocument/2006/relationships/theme" Target="/ppt/slideMasters/theme/theme1.xml" Id="R2f2bb3e418a4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d20d77198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f99821ee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52258810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4c5b96ac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ad1c2028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d6b58f5e7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bc08bd32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52453afe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MOKASTET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200 098 571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201 301 441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ROAR 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MAY-BRITT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