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ce74a8730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d237bf3654738"/>
  </p:sldMasterIdLst>
  <p:sldIdLst>
    <p:sldId xmlns:r="http://schemas.openxmlformats.org/officeDocument/2006/relationships" id="256" r:id="R619276ae707a413a"/>
    <p:sldId xmlns:r="http://schemas.openxmlformats.org/officeDocument/2006/relationships" id="257" r:id="R980a38ed85de4549"/>
    <p:sldId xmlns:r="http://schemas.openxmlformats.org/officeDocument/2006/relationships" id="258" r:id="R458b0db827514581"/>
    <p:sldId xmlns:r="http://schemas.openxmlformats.org/officeDocument/2006/relationships" id="259" r:id="R066ba28f71404395"/>
    <p:sldId xmlns:r="http://schemas.openxmlformats.org/officeDocument/2006/relationships" id="260" r:id="R7e2e46422bb0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d237bf3654738" /><Relationship Type="http://schemas.openxmlformats.org/officeDocument/2006/relationships/slide" Target="/ppt/slides/slide1.xml" Id="R619276ae707a413a" /><Relationship Type="http://schemas.openxmlformats.org/officeDocument/2006/relationships/slide" Target="/ppt/slides/slide2.xml" Id="R980a38ed85de4549" /><Relationship Type="http://schemas.openxmlformats.org/officeDocument/2006/relationships/slide" Target="/ppt/slides/slide3.xml" Id="R458b0db827514581" /><Relationship Type="http://schemas.openxmlformats.org/officeDocument/2006/relationships/slide" Target="/ppt/slides/slide4.xml" Id="R066ba28f71404395" /><Relationship Type="http://schemas.openxmlformats.org/officeDocument/2006/relationships/slide" Target="/ppt/slides/slide5.xml" Id="R7e2e46422bb0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ad3cdebc8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7168561b498a" /><Relationship Type="http://schemas.openxmlformats.org/officeDocument/2006/relationships/theme" Target="/ppt/slideMasters/theme/theme1.xml" Id="R4e85bc8dbb8b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67168561b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2877a418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de4d63dab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f6ee71c5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c9dd052a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af9c0e67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GRØNT SKIFTE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GRØNT SKIFTE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971 580 488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GRØNT SKIFTE NORDEN</a:t>
            </a:r>
          </a:p>
        </p:txBody>
      </p:sp>
    </p:spTree>
  </p:cSld>
  <p:clrMapOvr>
    <a:masterClrMapping xmlns:a="http://schemas.openxmlformats.org/drawingml/2006/main"/>
  </p:clrMapOvr>
</p:sld>
</file>