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fd38b66f1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679b8c102415a"/>
  </p:sldMasterIdLst>
  <p:sldIdLst>
    <p:sldId xmlns:r="http://schemas.openxmlformats.org/officeDocument/2006/relationships" id="256" r:id="R5ae9cd5b84dc4898"/>
    <p:sldId xmlns:r="http://schemas.openxmlformats.org/officeDocument/2006/relationships" id="257" r:id="R28faabf14fd24492"/>
    <p:sldId xmlns:r="http://schemas.openxmlformats.org/officeDocument/2006/relationships" id="258" r:id="R260e627d19de4675"/>
    <p:sldId xmlns:r="http://schemas.openxmlformats.org/officeDocument/2006/relationships" id="259" r:id="R7c0476d0790d4257"/>
    <p:sldId xmlns:r="http://schemas.openxmlformats.org/officeDocument/2006/relationships" id="260" r:id="R26671e637edc4df4"/>
    <p:sldId xmlns:r="http://schemas.openxmlformats.org/officeDocument/2006/relationships" id="261" r:id="Rc70c9789a89c40a2"/>
    <p:sldId xmlns:r="http://schemas.openxmlformats.org/officeDocument/2006/relationships" id="262" r:id="Rf77192a53eab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679b8c102415a" /><Relationship Type="http://schemas.openxmlformats.org/officeDocument/2006/relationships/slide" Target="/ppt/slides/slide1.xml" Id="R5ae9cd5b84dc4898" /><Relationship Type="http://schemas.openxmlformats.org/officeDocument/2006/relationships/slide" Target="/ppt/slides/slide2.xml" Id="R28faabf14fd24492" /><Relationship Type="http://schemas.openxmlformats.org/officeDocument/2006/relationships/slide" Target="/ppt/slides/slide3.xml" Id="R260e627d19de4675" /><Relationship Type="http://schemas.openxmlformats.org/officeDocument/2006/relationships/slide" Target="/ppt/slides/slide4.xml" Id="R7c0476d0790d4257" /><Relationship Type="http://schemas.openxmlformats.org/officeDocument/2006/relationships/slide" Target="/ppt/slides/slide5.xml" Id="R26671e637edc4df4" /><Relationship Type="http://schemas.openxmlformats.org/officeDocument/2006/relationships/slide" Target="/ppt/slides/slide6.xml" Id="Rc70c9789a89c40a2" /><Relationship Type="http://schemas.openxmlformats.org/officeDocument/2006/relationships/slide" Target="/ppt/slides/slide7.xml" Id="Rf77192a53eab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67dcb0bd0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b0b72c68a4001" /><Relationship Type="http://schemas.openxmlformats.org/officeDocument/2006/relationships/theme" Target="/ppt/slideMasters/theme/theme1.xml" Id="Rc3ffbe05787a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b0b72c68a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69e19ea2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4272668b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f86eea7e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e27b2b37a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25a3f28b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ee0bbbf1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e1b01042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ENGER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ENGER EIENDOM AS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16 435 543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17 719 919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ENGER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JAKOB ENGER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Enger, Kirkebyåsen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