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013e2cc83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58024e9d94650"/>
  </p:sldMasterIdLst>
  <p:sldIdLst>
    <p:sldId xmlns:r="http://schemas.openxmlformats.org/officeDocument/2006/relationships" id="256" r:id="R775fc7697dde4ee4"/>
    <p:sldId xmlns:r="http://schemas.openxmlformats.org/officeDocument/2006/relationships" id="257" r:id="R438e3cd8e052488e"/>
    <p:sldId xmlns:r="http://schemas.openxmlformats.org/officeDocument/2006/relationships" id="258" r:id="R73aa8d73ba954be0"/>
    <p:sldId xmlns:r="http://schemas.openxmlformats.org/officeDocument/2006/relationships" id="259" r:id="Ra412abc2f0b24eac"/>
    <p:sldId xmlns:r="http://schemas.openxmlformats.org/officeDocument/2006/relationships" id="260" r:id="Ra1d2635fcbcf4f02"/>
    <p:sldId xmlns:r="http://schemas.openxmlformats.org/officeDocument/2006/relationships" id="261" r:id="R16d0e5e93aaa47c8"/>
    <p:sldId xmlns:r="http://schemas.openxmlformats.org/officeDocument/2006/relationships" id="262" r:id="R033b417bb8c0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58024e9d94650" /><Relationship Type="http://schemas.openxmlformats.org/officeDocument/2006/relationships/slide" Target="/ppt/slides/slide1.xml" Id="R775fc7697dde4ee4" /><Relationship Type="http://schemas.openxmlformats.org/officeDocument/2006/relationships/slide" Target="/ppt/slides/slide2.xml" Id="R438e3cd8e052488e" /><Relationship Type="http://schemas.openxmlformats.org/officeDocument/2006/relationships/slide" Target="/ppt/slides/slide3.xml" Id="R73aa8d73ba954be0" /><Relationship Type="http://schemas.openxmlformats.org/officeDocument/2006/relationships/slide" Target="/ppt/slides/slide4.xml" Id="Ra412abc2f0b24eac" /><Relationship Type="http://schemas.openxmlformats.org/officeDocument/2006/relationships/slide" Target="/ppt/slides/slide5.xml" Id="Ra1d2635fcbcf4f02" /><Relationship Type="http://schemas.openxmlformats.org/officeDocument/2006/relationships/slide" Target="/ppt/slides/slide6.xml" Id="R16d0e5e93aaa47c8" /><Relationship Type="http://schemas.openxmlformats.org/officeDocument/2006/relationships/slide" Target="/ppt/slides/slide7.xml" Id="R033b417bb8c0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ed39f7939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754968794e49" /><Relationship Type="http://schemas.openxmlformats.org/officeDocument/2006/relationships/theme" Target="/ppt/slideMasters/theme/theme1.xml" Id="R0a32e1b39d88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675496879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9e405bcf3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a0af745c4f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6ad75603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ecbb6e55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86c332e11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0fd3034d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f059c3be41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KARL-OVE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KARL-OVE BJØRNSTAD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31 010 344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KARL-OVE BJØRNSTAD EIENDOM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KARL OVE HAUGAN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AS</a:t>
            </a:r>
          </a:p>
        </p:txBody>
      </p:sp>
    </p:spTree>
  </p:cSld>
  <p:clrMapOvr>
    <a:masterClrMapping xmlns:a="http://schemas.openxmlformats.org/drawingml/2006/main"/>
  </p:clrMapOvr>
</p:sld>
</file>