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90abf0ffa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956f034354b4f"/>
  </p:sldMasterIdLst>
  <p:sldIdLst>
    <p:sldId xmlns:r="http://schemas.openxmlformats.org/officeDocument/2006/relationships" id="256" r:id="Ra9917b8a580f4111"/>
    <p:sldId xmlns:r="http://schemas.openxmlformats.org/officeDocument/2006/relationships" id="257" r:id="R2a02996e41704f53"/>
    <p:sldId xmlns:r="http://schemas.openxmlformats.org/officeDocument/2006/relationships" id="258" r:id="Rd4c5a788918542a0"/>
    <p:sldId xmlns:r="http://schemas.openxmlformats.org/officeDocument/2006/relationships" id="259" r:id="R717ff4ae588546ba"/>
    <p:sldId xmlns:r="http://schemas.openxmlformats.org/officeDocument/2006/relationships" id="260" r:id="Rb6f85f10c7c94b68"/>
    <p:sldId xmlns:r="http://schemas.openxmlformats.org/officeDocument/2006/relationships" id="261" r:id="Rfe267762e00848aa"/>
    <p:sldId xmlns:r="http://schemas.openxmlformats.org/officeDocument/2006/relationships" id="262" r:id="R1e15887811ef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956f034354b4f" /><Relationship Type="http://schemas.openxmlformats.org/officeDocument/2006/relationships/slide" Target="/ppt/slides/slide1.xml" Id="Ra9917b8a580f4111" /><Relationship Type="http://schemas.openxmlformats.org/officeDocument/2006/relationships/slide" Target="/ppt/slides/slide2.xml" Id="R2a02996e41704f53" /><Relationship Type="http://schemas.openxmlformats.org/officeDocument/2006/relationships/slide" Target="/ppt/slides/slide3.xml" Id="Rd4c5a788918542a0" /><Relationship Type="http://schemas.openxmlformats.org/officeDocument/2006/relationships/slide" Target="/ppt/slides/slide4.xml" Id="R717ff4ae588546ba" /><Relationship Type="http://schemas.openxmlformats.org/officeDocument/2006/relationships/slide" Target="/ppt/slides/slide5.xml" Id="Rb6f85f10c7c94b68" /><Relationship Type="http://schemas.openxmlformats.org/officeDocument/2006/relationships/slide" Target="/ppt/slides/slide6.xml" Id="Rfe267762e00848aa" /><Relationship Type="http://schemas.openxmlformats.org/officeDocument/2006/relationships/slide" Target="/ppt/slides/slide7.xml" Id="R1e15887811ef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4becaadab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c25e516504222" /><Relationship Type="http://schemas.openxmlformats.org/officeDocument/2006/relationships/theme" Target="/ppt/slideMasters/theme/theme1.xml" Id="R14084d1414ab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c25e51650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d3ecfd1b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12ceaaf40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2eed85f6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0333681841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56637c2dd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a65a88266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a465787c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ARILD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HALFDAN THOMAS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BAUMANN JULIE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