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b4cf819a1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c008803e04f2b"/>
  </p:sldMasterIdLst>
  <p:sldIdLst>
    <p:sldId xmlns:r="http://schemas.openxmlformats.org/officeDocument/2006/relationships" id="256" r:id="R9cb528b9407f43a5"/>
    <p:sldId xmlns:r="http://schemas.openxmlformats.org/officeDocument/2006/relationships" id="257" r:id="R223d96563f9b4156"/>
    <p:sldId xmlns:r="http://schemas.openxmlformats.org/officeDocument/2006/relationships" id="258" r:id="Redef34a383434f62"/>
    <p:sldId xmlns:r="http://schemas.openxmlformats.org/officeDocument/2006/relationships" id="259" r:id="R59a796b62cac4339"/>
    <p:sldId xmlns:r="http://schemas.openxmlformats.org/officeDocument/2006/relationships" id="260" r:id="Rce8d78da2d4444d1"/>
    <p:sldId xmlns:r="http://schemas.openxmlformats.org/officeDocument/2006/relationships" id="261" r:id="R76ab587963b24ea7"/>
    <p:sldId xmlns:r="http://schemas.openxmlformats.org/officeDocument/2006/relationships" id="262" r:id="Re919a1ccdd82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c008803e04f2b" /><Relationship Type="http://schemas.openxmlformats.org/officeDocument/2006/relationships/slide" Target="/ppt/slides/slide1.xml" Id="R9cb528b9407f43a5" /><Relationship Type="http://schemas.openxmlformats.org/officeDocument/2006/relationships/slide" Target="/ppt/slides/slide2.xml" Id="R223d96563f9b4156" /><Relationship Type="http://schemas.openxmlformats.org/officeDocument/2006/relationships/slide" Target="/ppt/slides/slide3.xml" Id="Redef34a383434f62" /><Relationship Type="http://schemas.openxmlformats.org/officeDocument/2006/relationships/slide" Target="/ppt/slides/slide4.xml" Id="R59a796b62cac4339" /><Relationship Type="http://schemas.openxmlformats.org/officeDocument/2006/relationships/slide" Target="/ppt/slides/slide5.xml" Id="Rce8d78da2d4444d1" /><Relationship Type="http://schemas.openxmlformats.org/officeDocument/2006/relationships/slide" Target="/ppt/slides/slide6.xml" Id="R76ab587963b24ea7" /><Relationship Type="http://schemas.openxmlformats.org/officeDocument/2006/relationships/slide" Target="/ppt/slides/slide7.xml" Id="Re919a1ccdd82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85b48cb69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57e52d9e24a17" /><Relationship Type="http://schemas.openxmlformats.org/officeDocument/2006/relationships/theme" Target="/ppt/slideMasters/theme/theme1.xml" Id="R9d8417ea2acc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57e52d9e2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39a5acea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182f47ac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758aea3f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b99d5ad2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7c53a17e5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66555e3a4c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78e356cc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104 791 022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114 357 398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RØISLAND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GRAD 5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VIKENES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24 95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971 586 494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AS</a:t>
            </a:r>
          </a:p>
        </p:txBody>
      </p:sp>
    </p:spTree>
  </p:cSld>
  <p:clrMapOvr>
    <a:masterClrMapping xmlns:a="http://schemas.openxmlformats.org/drawingml/2006/main"/>
  </p:clrMapOvr>
</p:sld>
</file>