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22b2bf87544f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6bfe3739824a1d"/>
  </p:sldMasterIdLst>
  <p:sldIdLst>
    <p:sldId xmlns:r="http://schemas.openxmlformats.org/officeDocument/2006/relationships" id="256" r:id="Re29aec95916a4dd0"/>
    <p:sldId xmlns:r="http://schemas.openxmlformats.org/officeDocument/2006/relationships" id="257" r:id="R747151dea0824494"/>
    <p:sldId xmlns:r="http://schemas.openxmlformats.org/officeDocument/2006/relationships" id="258" r:id="R8fca16d623014d9d"/>
    <p:sldId xmlns:r="http://schemas.openxmlformats.org/officeDocument/2006/relationships" id="259" r:id="R05ade9b4356e4c9f"/>
    <p:sldId xmlns:r="http://schemas.openxmlformats.org/officeDocument/2006/relationships" id="260" r:id="R1b41aaa9d6a14af9"/>
    <p:sldId xmlns:r="http://schemas.openxmlformats.org/officeDocument/2006/relationships" id="261" r:id="Rd3a04988ef9140d4"/>
    <p:sldId xmlns:r="http://schemas.openxmlformats.org/officeDocument/2006/relationships" id="262" r:id="R9438adfd395040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6bfe3739824a1d" /><Relationship Type="http://schemas.openxmlformats.org/officeDocument/2006/relationships/slide" Target="/ppt/slides/slide1.xml" Id="Re29aec95916a4dd0" /><Relationship Type="http://schemas.openxmlformats.org/officeDocument/2006/relationships/slide" Target="/ppt/slides/slide2.xml" Id="R747151dea0824494" /><Relationship Type="http://schemas.openxmlformats.org/officeDocument/2006/relationships/slide" Target="/ppt/slides/slide3.xml" Id="R8fca16d623014d9d" /><Relationship Type="http://schemas.openxmlformats.org/officeDocument/2006/relationships/slide" Target="/ppt/slides/slide4.xml" Id="R05ade9b4356e4c9f" /><Relationship Type="http://schemas.openxmlformats.org/officeDocument/2006/relationships/slide" Target="/ppt/slides/slide5.xml" Id="R1b41aaa9d6a14af9" /><Relationship Type="http://schemas.openxmlformats.org/officeDocument/2006/relationships/slide" Target="/ppt/slides/slide6.xml" Id="Rd3a04988ef9140d4" /><Relationship Type="http://schemas.openxmlformats.org/officeDocument/2006/relationships/slide" Target="/ppt/slides/slide7.xml" Id="R9438adfd395040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31b2c45294f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5f4ebc3bf4612" /><Relationship Type="http://schemas.openxmlformats.org/officeDocument/2006/relationships/theme" Target="/ppt/slideMasters/theme/theme1.xml" Id="R67bbd6145e8246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e5f4ebc3bf46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1db8b58474f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27f5b109c47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800c3032643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a30add2d442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2d312d2ce4d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0ef9615824e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cba58194b4b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GLITRA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30 449 819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30 363 654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29 865 180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210 740 936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235 996 674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JOHANNSON SKJELBRED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HARTVIG JOHANNSON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Kalbakkvei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971 586 877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