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10e743b66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5ed9e982a4f2e"/>
  </p:sldMasterIdLst>
  <p:sldIdLst>
    <p:sldId xmlns:r="http://schemas.openxmlformats.org/officeDocument/2006/relationships" id="256" r:id="Rf6e4556bcee04ed3"/>
    <p:sldId xmlns:r="http://schemas.openxmlformats.org/officeDocument/2006/relationships" id="257" r:id="R0ae437dca9544b31"/>
    <p:sldId xmlns:r="http://schemas.openxmlformats.org/officeDocument/2006/relationships" id="258" r:id="R0098adf3093e43c7"/>
    <p:sldId xmlns:r="http://schemas.openxmlformats.org/officeDocument/2006/relationships" id="259" r:id="R49d1d80fc9eb4580"/>
    <p:sldId xmlns:r="http://schemas.openxmlformats.org/officeDocument/2006/relationships" id="260" r:id="Ra74ab82058a848ff"/>
    <p:sldId xmlns:r="http://schemas.openxmlformats.org/officeDocument/2006/relationships" id="261" r:id="Rce6ac78265964549"/>
    <p:sldId xmlns:r="http://schemas.openxmlformats.org/officeDocument/2006/relationships" id="262" r:id="Rfb5944b68950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5ed9e982a4f2e" /><Relationship Type="http://schemas.openxmlformats.org/officeDocument/2006/relationships/slide" Target="/ppt/slides/slide1.xml" Id="Rf6e4556bcee04ed3" /><Relationship Type="http://schemas.openxmlformats.org/officeDocument/2006/relationships/slide" Target="/ppt/slides/slide2.xml" Id="R0ae437dca9544b31" /><Relationship Type="http://schemas.openxmlformats.org/officeDocument/2006/relationships/slide" Target="/ppt/slides/slide3.xml" Id="R0098adf3093e43c7" /><Relationship Type="http://schemas.openxmlformats.org/officeDocument/2006/relationships/slide" Target="/ppt/slides/slide4.xml" Id="R49d1d80fc9eb4580" /><Relationship Type="http://schemas.openxmlformats.org/officeDocument/2006/relationships/slide" Target="/ppt/slides/slide5.xml" Id="Ra74ab82058a848ff" /><Relationship Type="http://schemas.openxmlformats.org/officeDocument/2006/relationships/slide" Target="/ppt/slides/slide6.xml" Id="Rce6ac78265964549" /><Relationship Type="http://schemas.openxmlformats.org/officeDocument/2006/relationships/slide" Target="/ppt/slides/slide7.xml" Id="Rfb5944b68950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9b815e96b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64119b3c46f9" /><Relationship Type="http://schemas.openxmlformats.org/officeDocument/2006/relationships/theme" Target="/ppt/slideMasters/theme/theme1.xml" Id="R69ee1b9da1f2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064119b3c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07ce823c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a97a754d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7274ab65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641ba300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7862ccb4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ac64b93b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c2e28be0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BILKILDEN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BILKILDEN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5 584 607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15 353 038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SELDAL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