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701d9f8d4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26b4dfb5047d8"/>
  </p:sldMasterIdLst>
  <p:sldIdLst>
    <p:sldId xmlns:r="http://schemas.openxmlformats.org/officeDocument/2006/relationships" id="256" r:id="Ra47c69d90c7342ce"/>
    <p:sldId xmlns:r="http://schemas.openxmlformats.org/officeDocument/2006/relationships" id="257" r:id="Rc4f73962cea14333"/>
    <p:sldId xmlns:r="http://schemas.openxmlformats.org/officeDocument/2006/relationships" id="258" r:id="Rb21d5257d6924507"/>
    <p:sldId xmlns:r="http://schemas.openxmlformats.org/officeDocument/2006/relationships" id="259" r:id="Rc6082710f0aa4ef9"/>
    <p:sldId xmlns:r="http://schemas.openxmlformats.org/officeDocument/2006/relationships" id="260" r:id="R670933c104f14d27"/>
    <p:sldId xmlns:r="http://schemas.openxmlformats.org/officeDocument/2006/relationships" id="261" r:id="R19d35dba1990420c"/>
    <p:sldId xmlns:r="http://schemas.openxmlformats.org/officeDocument/2006/relationships" id="262" r:id="R75b6cdfa9e0c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26b4dfb5047d8" /><Relationship Type="http://schemas.openxmlformats.org/officeDocument/2006/relationships/slide" Target="/ppt/slides/slide1.xml" Id="Ra47c69d90c7342ce" /><Relationship Type="http://schemas.openxmlformats.org/officeDocument/2006/relationships/slide" Target="/ppt/slides/slide2.xml" Id="Rc4f73962cea14333" /><Relationship Type="http://schemas.openxmlformats.org/officeDocument/2006/relationships/slide" Target="/ppt/slides/slide3.xml" Id="Rb21d5257d6924507" /><Relationship Type="http://schemas.openxmlformats.org/officeDocument/2006/relationships/slide" Target="/ppt/slides/slide4.xml" Id="Rc6082710f0aa4ef9" /><Relationship Type="http://schemas.openxmlformats.org/officeDocument/2006/relationships/slide" Target="/ppt/slides/slide5.xml" Id="R670933c104f14d27" /><Relationship Type="http://schemas.openxmlformats.org/officeDocument/2006/relationships/slide" Target="/ppt/slides/slide6.xml" Id="R19d35dba1990420c" /><Relationship Type="http://schemas.openxmlformats.org/officeDocument/2006/relationships/slide" Target="/ppt/slides/slide7.xml" Id="R75b6cdfa9e0c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9b3acf493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26b3a5ee84027" /><Relationship Type="http://schemas.openxmlformats.org/officeDocument/2006/relationships/theme" Target="/ppt/slideMasters/theme/theme1.xml" Id="R4d579a694045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26b3a5ee8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8a497046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902e93b0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7734deffa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65e3c9cb5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7c71c362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5e4d0958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0a20d4bc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31 682 989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73 862 274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273 546 508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JON RUNE  –  18,4 %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