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3dcbef062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671c2944a42b2"/>
  </p:sldMasterIdLst>
  <p:sldIdLst>
    <p:sldId xmlns:r="http://schemas.openxmlformats.org/officeDocument/2006/relationships" id="256" r:id="R13d8862914744574"/>
    <p:sldId xmlns:r="http://schemas.openxmlformats.org/officeDocument/2006/relationships" id="257" r:id="R0543233930134915"/>
    <p:sldId xmlns:r="http://schemas.openxmlformats.org/officeDocument/2006/relationships" id="258" r:id="R4810972f3b9a458a"/>
    <p:sldId xmlns:r="http://schemas.openxmlformats.org/officeDocument/2006/relationships" id="259" r:id="R0e8279a9a7e44d7c"/>
    <p:sldId xmlns:r="http://schemas.openxmlformats.org/officeDocument/2006/relationships" id="260" r:id="R6696e3506bf84759"/>
    <p:sldId xmlns:r="http://schemas.openxmlformats.org/officeDocument/2006/relationships" id="261" r:id="Rd964cbdb14ef4219"/>
    <p:sldId xmlns:r="http://schemas.openxmlformats.org/officeDocument/2006/relationships" id="262" r:id="R11f1536d9de0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671c2944a42b2" /><Relationship Type="http://schemas.openxmlformats.org/officeDocument/2006/relationships/slide" Target="/ppt/slides/slide1.xml" Id="R13d8862914744574" /><Relationship Type="http://schemas.openxmlformats.org/officeDocument/2006/relationships/slide" Target="/ppt/slides/slide2.xml" Id="R0543233930134915" /><Relationship Type="http://schemas.openxmlformats.org/officeDocument/2006/relationships/slide" Target="/ppt/slides/slide3.xml" Id="R4810972f3b9a458a" /><Relationship Type="http://schemas.openxmlformats.org/officeDocument/2006/relationships/slide" Target="/ppt/slides/slide4.xml" Id="R0e8279a9a7e44d7c" /><Relationship Type="http://schemas.openxmlformats.org/officeDocument/2006/relationships/slide" Target="/ppt/slides/slide5.xml" Id="R6696e3506bf84759" /><Relationship Type="http://schemas.openxmlformats.org/officeDocument/2006/relationships/slide" Target="/ppt/slides/slide6.xml" Id="Rd964cbdb14ef4219" /><Relationship Type="http://schemas.openxmlformats.org/officeDocument/2006/relationships/slide" Target="/ppt/slides/slide7.xml" Id="R11f1536d9de0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d19dfc2a5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0efa653be4551" /><Relationship Type="http://schemas.openxmlformats.org/officeDocument/2006/relationships/theme" Target="/ppt/slideMasters/theme/theme1.xml" Id="Redd8d871eba6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0efa653be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a9f87b59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7f9017b6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f0073e45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e429f5d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a94252ac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5d1378c1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adb4cb2f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EWI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76 382 994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WIDTH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ERWI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MARWI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971 592 737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EWI AS</a:t>
            </a:r>
          </a:p>
        </p:txBody>
      </p:sp>
    </p:spTree>
  </p:cSld>
  <p:clrMapOvr>
    <a:masterClrMapping xmlns:a="http://schemas.openxmlformats.org/drawingml/2006/main"/>
  </p:clrMapOvr>
</p:sld>
</file>