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c71d84b63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a0680110f4b19"/>
  </p:sldMasterIdLst>
  <p:sldIdLst>
    <p:sldId xmlns:r="http://schemas.openxmlformats.org/officeDocument/2006/relationships" id="256" r:id="Rb31ce73b0d2948c9"/>
    <p:sldId xmlns:r="http://schemas.openxmlformats.org/officeDocument/2006/relationships" id="257" r:id="Rcdc858623999410d"/>
    <p:sldId xmlns:r="http://schemas.openxmlformats.org/officeDocument/2006/relationships" id="258" r:id="R3c9e219f9c654d72"/>
    <p:sldId xmlns:r="http://schemas.openxmlformats.org/officeDocument/2006/relationships" id="259" r:id="Rfd42ac0e2f754b5a"/>
    <p:sldId xmlns:r="http://schemas.openxmlformats.org/officeDocument/2006/relationships" id="260" r:id="R0fb7b2d05598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a0680110f4b19" /><Relationship Type="http://schemas.openxmlformats.org/officeDocument/2006/relationships/slide" Target="/ppt/slides/slide1.xml" Id="Rb31ce73b0d2948c9" /><Relationship Type="http://schemas.openxmlformats.org/officeDocument/2006/relationships/slide" Target="/ppt/slides/slide2.xml" Id="Rcdc858623999410d" /><Relationship Type="http://schemas.openxmlformats.org/officeDocument/2006/relationships/slide" Target="/ppt/slides/slide3.xml" Id="R3c9e219f9c654d72" /><Relationship Type="http://schemas.openxmlformats.org/officeDocument/2006/relationships/slide" Target="/ppt/slides/slide4.xml" Id="Rfd42ac0e2f754b5a" /><Relationship Type="http://schemas.openxmlformats.org/officeDocument/2006/relationships/slide" Target="/ppt/slides/slide5.xml" Id="R0fb7b2d05598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565cccff9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60e1f41774d8a" /><Relationship Type="http://schemas.openxmlformats.org/officeDocument/2006/relationships/theme" Target="/ppt/slideMasters/theme/theme1.xml" Id="Rc41cd2a6dfce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60e1f4177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c79e4290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87a5dba1f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6fcec835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6e8adbdf6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c077b8db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HERDLEVÆR BYGGSERVICE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HERDLEVÆR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HERDLEVÆR BYGGSERVICE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HERDLEVÆR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HERDLEVÆR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HERDLEVÆR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Rotevikshaugen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36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HERDLEVÆR BYGGSERVICE</a:t>
            </a:r>
          </a:p>
        </p:txBody>
      </p:sp>
    </p:spTree>
  </p:cSld>
  <p:clrMapOvr>
    <a:masterClrMapping xmlns:a="http://schemas.openxmlformats.org/drawingml/2006/main"/>
  </p:clrMapOvr>
</p:sld>
</file>