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a889c9c0a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5bbb5b78c4d2f"/>
  </p:sldMasterIdLst>
  <p:sldIdLst>
    <p:sldId xmlns:r="http://schemas.openxmlformats.org/officeDocument/2006/relationships" id="256" r:id="R55047cc79f1e4240"/>
    <p:sldId xmlns:r="http://schemas.openxmlformats.org/officeDocument/2006/relationships" id="257" r:id="R555ce2bf236946d1"/>
    <p:sldId xmlns:r="http://schemas.openxmlformats.org/officeDocument/2006/relationships" id="258" r:id="R8cf4cd672632468d"/>
    <p:sldId xmlns:r="http://schemas.openxmlformats.org/officeDocument/2006/relationships" id="259" r:id="Rf7d5721add604727"/>
    <p:sldId xmlns:r="http://schemas.openxmlformats.org/officeDocument/2006/relationships" id="260" r:id="Re97b7ad7ff5d42dc"/>
    <p:sldId xmlns:r="http://schemas.openxmlformats.org/officeDocument/2006/relationships" id="261" r:id="R96e6c1d7a0264bf4"/>
    <p:sldId xmlns:r="http://schemas.openxmlformats.org/officeDocument/2006/relationships" id="262" r:id="R3c2ea0503e19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5bbb5b78c4d2f" /><Relationship Type="http://schemas.openxmlformats.org/officeDocument/2006/relationships/slide" Target="/ppt/slides/slide1.xml" Id="R55047cc79f1e4240" /><Relationship Type="http://schemas.openxmlformats.org/officeDocument/2006/relationships/slide" Target="/ppt/slides/slide2.xml" Id="R555ce2bf236946d1" /><Relationship Type="http://schemas.openxmlformats.org/officeDocument/2006/relationships/slide" Target="/ppt/slides/slide3.xml" Id="R8cf4cd672632468d" /><Relationship Type="http://schemas.openxmlformats.org/officeDocument/2006/relationships/slide" Target="/ppt/slides/slide4.xml" Id="Rf7d5721add604727" /><Relationship Type="http://schemas.openxmlformats.org/officeDocument/2006/relationships/slide" Target="/ppt/slides/slide5.xml" Id="Re97b7ad7ff5d42dc" /><Relationship Type="http://schemas.openxmlformats.org/officeDocument/2006/relationships/slide" Target="/ppt/slides/slide6.xml" Id="R96e6c1d7a0264bf4" /><Relationship Type="http://schemas.openxmlformats.org/officeDocument/2006/relationships/slide" Target="/ppt/slides/slide7.xml" Id="R3c2ea0503e19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f2050d331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414d073174d9a" /><Relationship Type="http://schemas.openxmlformats.org/officeDocument/2006/relationships/theme" Target="/ppt/slideMasters/theme/theme1.xml" Id="R1beceb9f9a6b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414d07317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a2c2ccf8a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18fce2ac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a180db2d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7243deb30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4dac1a3b842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54e249459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186bdc9e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MARLOW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MARLOW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MARLOW PER KOLSTAD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Skaujordveien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22410426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971 596 066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MARLOW INVEST AS</a:t>
            </a:r>
          </a:p>
        </p:txBody>
      </p:sp>
    </p:spTree>
  </p:cSld>
  <p:clrMapOvr>
    <a:masterClrMapping xmlns:a="http://schemas.openxmlformats.org/drawingml/2006/main"/>
  </p:clrMapOvr>
</p:sld>
</file>