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e42c0a957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b7cbcc8fc4962"/>
  </p:sldMasterIdLst>
  <p:sldIdLst>
    <p:sldId xmlns:r="http://schemas.openxmlformats.org/officeDocument/2006/relationships" id="256" r:id="Rb7f02076016f4f2e"/>
    <p:sldId xmlns:r="http://schemas.openxmlformats.org/officeDocument/2006/relationships" id="257" r:id="R6b59f15f7c3d44cf"/>
    <p:sldId xmlns:r="http://schemas.openxmlformats.org/officeDocument/2006/relationships" id="258" r:id="R5cdfcc36d2b44ed7"/>
    <p:sldId xmlns:r="http://schemas.openxmlformats.org/officeDocument/2006/relationships" id="259" r:id="Ree76767e55d2422e"/>
    <p:sldId xmlns:r="http://schemas.openxmlformats.org/officeDocument/2006/relationships" id="260" r:id="Rdda49f906a2a4a01"/>
    <p:sldId xmlns:r="http://schemas.openxmlformats.org/officeDocument/2006/relationships" id="261" r:id="Rf25c25ffc7e04f4e"/>
    <p:sldId xmlns:r="http://schemas.openxmlformats.org/officeDocument/2006/relationships" id="262" r:id="Rd6728ed2c5a7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b7cbcc8fc4962" /><Relationship Type="http://schemas.openxmlformats.org/officeDocument/2006/relationships/slide" Target="/ppt/slides/slide1.xml" Id="Rb7f02076016f4f2e" /><Relationship Type="http://schemas.openxmlformats.org/officeDocument/2006/relationships/slide" Target="/ppt/slides/slide2.xml" Id="R6b59f15f7c3d44cf" /><Relationship Type="http://schemas.openxmlformats.org/officeDocument/2006/relationships/slide" Target="/ppt/slides/slide3.xml" Id="R5cdfcc36d2b44ed7" /><Relationship Type="http://schemas.openxmlformats.org/officeDocument/2006/relationships/slide" Target="/ppt/slides/slide4.xml" Id="Ree76767e55d2422e" /><Relationship Type="http://schemas.openxmlformats.org/officeDocument/2006/relationships/slide" Target="/ppt/slides/slide5.xml" Id="Rdda49f906a2a4a01" /><Relationship Type="http://schemas.openxmlformats.org/officeDocument/2006/relationships/slide" Target="/ppt/slides/slide6.xml" Id="Rf25c25ffc7e04f4e" /><Relationship Type="http://schemas.openxmlformats.org/officeDocument/2006/relationships/slide" Target="/ppt/slides/slide7.xml" Id="Rd6728ed2c5a7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38e1f37b745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761509ae5456e" /><Relationship Type="http://schemas.openxmlformats.org/officeDocument/2006/relationships/theme" Target="/ppt/slideMasters/theme/theme1.xml" Id="Ra73845b7695a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761509ae5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4e81b47ba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2e291009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67dddd02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1414c5b23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19a62dc37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b986868b5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4c0e30e50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CONSULT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24 420 801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2 648 644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RONNY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STINE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GRAN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GRAN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30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971 597 062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CONSULT AS</a:t>
            </a:r>
          </a:p>
        </p:txBody>
      </p:sp>
    </p:spTree>
  </p:cSld>
  <p:clrMapOvr>
    <a:masterClrMapping xmlns:a="http://schemas.openxmlformats.org/drawingml/2006/main"/>
  </p:clrMapOvr>
</p:sld>
</file>