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38908ffd0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e8e191b7f4eb9"/>
  </p:sldMasterIdLst>
  <p:sldIdLst>
    <p:sldId xmlns:r="http://schemas.openxmlformats.org/officeDocument/2006/relationships" id="256" r:id="R2f394b5abac44e21"/>
    <p:sldId xmlns:r="http://schemas.openxmlformats.org/officeDocument/2006/relationships" id="257" r:id="R6e96f4d06dd34320"/>
    <p:sldId xmlns:r="http://schemas.openxmlformats.org/officeDocument/2006/relationships" id="258" r:id="R5c8485d2ef6b4d91"/>
    <p:sldId xmlns:r="http://schemas.openxmlformats.org/officeDocument/2006/relationships" id="259" r:id="R09cc4fc8611948ae"/>
    <p:sldId xmlns:r="http://schemas.openxmlformats.org/officeDocument/2006/relationships" id="260" r:id="R5072f2a787de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e8e191b7f4eb9" /><Relationship Type="http://schemas.openxmlformats.org/officeDocument/2006/relationships/slide" Target="/ppt/slides/slide1.xml" Id="R2f394b5abac44e21" /><Relationship Type="http://schemas.openxmlformats.org/officeDocument/2006/relationships/slide" Target="/ppt/slides/slide2.xml" Id="R6e96f4d06dd34320" /><Relationship Type="http://schemas.openxmlformats.org/officeDocument/2006/relationships/slide" Target="/ppt/slides/slide3.xml" Id="R5c8485d2ef6b4d91" /><Relationship Type="http://schemas.openxmlformats.org/officeDocument/2006/relationships/slide" Target="/ppt/slides/slide4.xml" Id="R09cc4fc8611948ae" /><Relationship Type="http://schemas.openxmlformats.org/officeDocument/2006/relationships/slide" Target="/ppt/slides/slide5.xml" Id="R5072f2a787de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7976bf00b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d2c825124509" /><Relationship Type="http://schemas.openxmlformats.org/officeDocument/2006/relationships/theme" Target="/ppt/slideMasters/theme/theme1.xml" Id="R5d9244f7e82e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2d2c82512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1d077923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1e4419ef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f1175f44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4e75ae9e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c3cf1b4a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PLUSS MARKEDSVERDI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PLUSS MARKEDSVERDI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