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feb03bdf7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899e98ea04695"/>
  </p:sldMasterIdLst>
  <p:sldIdLst>
    <p:sldId xmlns:r="http://schemas.openxmlformats.org/officeDocument/2006/relationships" id="256" r:id="R8b67f364c50a40e2"/>
    <p:sldId xmlns:r="http://schemas.openxmlformats.org/officeDocument/2006/relationships" id="257" r:id="R0f86a140f1d14b4a"/>
    <p:sldId xmlns:r="http://schemas.openxmlformats.org/officeDocument/2006/relationships" id="258" r:id="R1954b46aedb94597"/>
    <p:sldId xmlns:r="http://schemas.openxmlformats.org/officeDocument/2006/relationships" id="259" r:id="R5e97b722ac82451b"/>
    <p:sldId xmlns:r="http://schemas.openxmlformats.org/officeDocument/2006/relationships" id="260" r:id="Rbb732d041d904d16"/>
    <p:sldId xmlns:r="http://schemas.openxmlformats.org/officeDocument/2006/relationships" id="261" r:id="Rb552307fedae4c94"/>
    <p:sldId xmlns:r="http://schemas.openxmlformats.org/officeDocument/2006/relationships" id="262" r:id="Rac700f50be92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899e98ea04695" /><Relationship Type="http://schemas.openxmlformats.org/officeDocument/2006/relationships/slide" Target="/ppt/slides/slide1.xml" Id="R8b67f364c50a40e2" /><Relationship Type="http://schemas.openxmlformats.org/officeDocument/2006/relationships/slide" Target="/ppt/slides/slide2.xml" Id="R0f86a140f1d14b4a" /><Relationship Type="http://schemas.openxmlformats.org/officeDocument/2006/relationships/slide" Target="/ppt/slides/slide3.xml" Id="R1954b46aedb94597" /><Relationship Type="http://schemas.openxmlformats.org/officeDocument/2006/relationships/slide" Target="/ppt/slides/slide4.xml" Id="R5e97b722ac82451b" /><Relationship Type="http://schemas.openxmlformats.org/officeDocument/2006/relationships/slide" Target="/ppt/slides/slide5.xml" Id="Rbb732d041d904d16" /><Relationship Type="http://schemas.openxmlformats.org/officeDocument/2006/relationships/slide" Target="/ppt/slides/slide6.xml" Id="Rb552307fedae4c94" /><Relationship Type="http://schemas.openxmlformats.org/officeDocument/2006/relationships/slide" Target="/ppt/slides/slide7.xml" Id="Rac700f50be92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6d53b6689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7eb1dd7a040be" /><Relationship Type="http://schemas.openxmlformats.org/officeDocument/2006/relationships/theme" Target="/ppt/slideMasters/theme/theme1.xml" Id="R873d74f885cf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7eb1dd7a0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beb98563e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0a9bb04c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e6f7a44b3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73b5c54dd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d9d36307a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1705bf8f749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6386fdcca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JØRNSEN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JØRNSEN TAK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10 524 162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−677 562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2 912 953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JØRNSEN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CHARM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EKVALD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Tømmerkrana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26 44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firmapost@jtak.no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TAK AS</a:t>
            </a:r>
          </a:p>
        </p:txBody>
      </p:sp>
    </p:spTree>
  </p:cSld>
  <p:clrMapOvr>
    <a:masterClrMapping xmlns:a="http://schemas.openxmlformats.org/drawingml/2006/main"/>
  </p:clrMapOvr>
</p:sld>
</file>