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576efdb8f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2dc231408474e"/>
  </p:sldMasterIdLst>
  <p:sldIdLst>
    <p:sldId xmlns:r="http://schemas.openxmlformats.org/officeDocument/2006/relationships" id="256" r:id="R96f2d4cea89049e4"/>
    <p:sldId xmlns:r="http://schemas.openxmlformats.org/officeDocument/2006/relationships" id="257" r:id="R0361bc3904f744a9"/>
    <p:sldId xmlns:r="http://schemas.openxmlformats.org/officeDocument/2006/relationships" id="258" r:id="R6edf16cb8caf4a0f"/>
    <p:sldId xmlns:r="http://schemas.openxmlformats.org/officeDocument/2006/relationships" id="259" r:id="Rcbe5eed3f79c49a3"/>
    <p:sldId xmlns:r="http://schemas.openxmlformats.org/officeDocument/2006/relationships" id="260" r:id="Rc04c77dcc22c42e1"/>
    <p:sldId xmlns:r="http://schemas.openxmlformats.org/officeDocument/2006/relationships" id="261" r:id="R3003fc5220ca4790"/>
    <p:sldId xmlns:r="http://schemas.openxmlformats.org/officeDocument/2006/relationships" id="262" r:id="Rebe95908e47e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2dc231408474e" /><Relationship Type="http://schemas.openxmlformats.org/officeDocument/2006/relationships/slide" Target="/ppt/slides/slide1.xml" Id="R96f2d4cea89049e4" /><Relationship Type="http://schemas.openxmlformats.org/officeDocument/2006/relationships/slide" Target="/ppt/slides/slide2.xml" Id="R0361bc3904f744a9" /><Relationship Type="http://schemas.openxmlformats.org/officeDocument/2006/relationships/slide" Target="/ppt/slides/slide3.xml" Id="R6edf16cb8caf4a0f" /><Relationship Type="http://schemas.openxmlformats.org/officeDocument/2006/relationships/slide" Target="/ppt/slides/slide4.xml" Id="Rcbe5eed3f79c49a3" /><Relationship Type="http://schemas.openxmlformats.org/officeDocument/2006/relationships/slide" Target="/ppt/slides/slide5.xml" Id="Rc04c77dcc22c42e1" /><Relationship Type="http://schemas.openxmlformats.org/officeDocument/2006/relationships/slide" Target="/ppt/slides/slide6.xml" Id="R3003fc5220ca4790" /><Relationship Type="http://schemas.openxmlformats.org/officeDocument/2006/relationships/slide" Target="/ppt/slides/slide7.xml" Id="Rebe95908e47e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7678dfa60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23ab8a62743b0" /><Relationship Type="http://schemas.openxmlformats.org/officeDocument/2006/relationships/theme" Target="/ppt/slideMasters/theme/theme1.xml" Id="R3f17793bf824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23ab8a627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532d96ae7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2a2c29b18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3f893bfb8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74304ffbe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4ef920dec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43fb5d18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29a07eeb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TRYM RAGNE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