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981bb66e2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08a050f56547d9"/>
  </p:sldMasterIdLst>
  <p:sldIdLst>
    <p:sldId xmlns:r="http://schemas.openxmlformats.org/officeDocument/2006/relationships" id="256" r:id="R77009510394a48c6"/>
    <p:sldId xmlns:r="http://schemas.openxmlformats.org/officeDocument/2006/relationships" id="257" r:id="R73a6c5b71558483f"/>
    <p:sldId xmlns:r="http://schemas.openxmlformats.org/officeDocument/2006/relationships" id="258" r:id="R18489c15f78a4c3b"/>
    <p:sldId xmlns:r="http://schemas.openxmlformats.org/officeDocument/2006/relationships" id="259" r:id="R9758824e615c4f7c"/>
    <p:sldId xmlns:r="http://schemas.openxmlformats.org/officeDocument/2006/relationships" id="260" r:id="Rdabc3ca67edb4990"/>
    <p:sldId xmlns:r="http://schemas.openxmlformats.org/officeDocument/2006/relationships" id="261" r:id="R451e160a990a4ab0"/>
    <p:sldId xmlns:r="http://schemas.openxmlformats.org/officeDocument/2006/relationships" id="262" r:id="Rd06bed6a74a6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8a050f56547d9" /><Relationship Type="http://schemas.openxmlformats.org/officeDocument/2006/relationships/slide" Target="/ppt/slides/slide1.xml" Id="R77009510394a48c6" /><Relationship Type="http://schemas.openxmlformats.org/officeDocument/2006/relationships/slide" Target="/ppt/slides/slide2.xml" Id="R73a6c5b71558483f" /><Relationship Type="http://schemas.openxmlformats.org/officeDocument/2006/relationships/slide" Target="/ppt/slides/slide3.xml" Id="R18489c15f78a4c3b" /><Relationship Type="http://schemas.openxmlformats.org/officeDocument/2006/relationships/slide" Target="/ppt/slides/slide4.xml" Id="R9758824e615c4f7c" /><Relationship Type="http://schemas.openxmlformats.org/officeDocument/2006/relationships/slide" Target="/ppt/slides/slide5.xml" Id="Rdabc3ca67edb4990" /><Relationship Type="http://schemas.openxmlformats.org/officeDocument/2006/relationships/slide" Target="/ppt/slides/slide6.xml" Id="R451e160a990a4ab0" /><Relationship Type="http://schemas.openxmlformats.org/officeDocument/2006/relationships/slide" Target="/ppt/slides/slide7.xml" Id="Rd06bed6a74a6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21c2a59a3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b8b652dc4985" /><Relationship Type="http://schemas.openxmlformats.org/officeDocument/2006/relationships/theme" Target="/ppt/slideMasters/theme/theme1.xml" Id="R234a5dff5aa0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1b8b652dc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2d412a14f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7a9b7a8d5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68519d0d1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9a0419d37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80e4c79e6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6347f2234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c2b92b01b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