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db5e7318d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83885f5414c5e"/>
  </p:sldMasterIdLst>
  <p:sldIdLst>
    <p:sldId xmlns:r="http://schemas.openxmlformats.org/officeDocument/2006/relationships" id="256" r:id="Rcb475470bfe64a42"/>
    <p:sldId xmlns:r="http://schemas.openxmlformats.org/officeDocument/2006/relationships" id="257" r:id="R02c6869759a94196"/>
    <p:sldId xmlns:r="http://schemas.openxmlformats.org/officeDocument/2006/relationships" id="258" r:id="Ra6537f03ee454f27"/>
    <p:sldId xmlns:r="http://schemas.openxmlformats.org/officeDocument/2006/relationships" id="259" r:id="R063df674750e4820"/>
    <p:sldId xmlns:r="http://schemas.openxmlformats.org/officeDocument/2006/relationships" id="260" r:id="Rd00f2e18f2664cc0"/>
    <p:sldId xmlns:r="http://schemas.openxmlformats.org/officeDocument/2006/relationships" id="261" r:id="Ra509d74ac61c45ea"/>
    <p:sldId xmlns:r="http://schemas.openxmlformats.org/officeDocument/2006/relationships" id="262" r:id="R6446b2efeeff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83885f5414c5e" /><Relationship Type="http://schemas.openxmlformats.org/officeDocument/2006/relationships/slide" Target="/ppt/slides/slide1.xml" Id="Rcb475470bfe64a42" /><Relationship Type="http://schemas.openxmlformats.org/officeDocument/2006/relationships/slide" Target="/ppt/slides/slide2.xml" Id="R02c6869759a94196" /><Relationship Type="http://schemas.openxmlformats.org/officeDocument/2006/relationships/slide" Target="/ppt/slides/slide3.xml" Id="Ra6537f03ee454f27" /><Relationship Type="http://schemas.openxmlformats.org/officeDocument/2006/relationships/slide" Target="/ppt/slides/slide4.xml" Id="R063df674750e4820" /><Relationship Type="http://schemas.openxmlformats.org/officeDocument/2006/relationships/slide" Target="/ppt/slides/slide5.xml" Id="Rd00f2e18f2664cc0" /><Relationship Type="http://schemas.openxmlformats.org/officeDocument/2006/relationships/slide" Target="/ppt/slides/slide6.xml" Id="Ra509d74ac61c45ea" /><Relationship Type="http://schemas.openxmlformats.org/officeDocument/2006/relationships/slide" Target="/ppt/slides/slide7.xml" Id="R6446b2efeeff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0b4c225f643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3d76a3b0e4228" /><Relationship Type="http://schemas.openxmlformats.org/officeDocument/2006/relationships/theme" Target="/ppt/slideMasters/theme/theme1.xml" Id="Ra27e2800ae97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3d76a3b0e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92d6452de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8ca55e0d942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34a61d2cc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e534f08a1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a7a4d0c8b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4aa7d8a7a47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e1996a6348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 OG WIESE-HANSEN MURMESTERFORRETNING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 OG WIESE-HANSEN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 OG WIESE-HANSEN MURMESTERFORRETNING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 OG WIESE-HANSEN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 OG WIESE-HANSEN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 OG WIESE-HANSEN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43 796 222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3 425 574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13 475 495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 OG WIESE-HANSEN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 OG WIESE-HANSEN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Fyllingsveien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5161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55940940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971 652 527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 OG WIESE-HANSEN MURMESTERFORRETNING AS</a:t>
            </a:r>
          </a:p>
        </p:txBody>
      </p:sp>
    </p:spTree>
  </p:cSld>
  <p:clrMapOvr>
    <a:masterClrMapping xmlns:a="http://schemas.openxmlformats.org/drawingml/2006/main"/>
  </p:clrMapOvr>
</p:sld>
</file>