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10f4f927d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7fa65fc894503"/>
  </p:sldMasterIdLst>
  <p:sldIdLst>
    <p:sldId xmlns:r="http://schemas.openxmlformats.org/officeDocument/2006/relationships" id="256" r:id="R402b0a9d2e5043a2"/>
    <p:sldId xmlns:r="http://schemas.openxmlformats.org/officeDocument/2006/relationships" id="257" r:id="Re34d1c62d9124e42"/>
    <p:sldId xmlns:r="http://schemas.openxmlformats.org/officeDocument/2006/relationships" id="258" r:id="Rb078f91b979645aa"/>
    <p:sldId xmlns:r="http://schemas.openxmlformats.org/officeDocument/2006/relationships" id="259" r:id="R19852eeda8e54b05"/>
    <p:sldId xmlns:r="http://schemas.openxmlformats.org/officeDocument/2006/relationships" id="260" r:id="R168fd01b6215490e"/>
    <p:sldId xmlns:r="http://schemas.openxmlformats.org/officeDocument/2006/relationships" id="261" r:id="Rac348f16427046fb"/>
    <p:sldId xmlns:r="http://schemas.openxmlformats.org/officeDocument/2006/relationships" id="262" r:id="R22d9e61eb0a742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7fa65fc894503" /><Relationship Type="http://schemas.openxmlformats.org/officeDocument/2006/relationships/slide" Target="/ppt/slides/slide1.xml" Id="R402b0a9d2e5043a2" /><Relationship Type="http://schemas.openxmlformats.org/officeDocument/2006/relationships/slide" Target="/ppt/slides/slide2.xml" Id="Re34d1c62d9124e42" /><Relationship Type="http://schemas.openxmlformats.org/officeDocument/2006/relationships/slide" Target="/ppt/slides/slide3.xml" Id="Rb078f91b979645aa" /><Relationship Type="http://schemas.openxmlformats.org/officeDocument/2006/relationships/slide" Target="/ppt/slides/slide4.xml" Id="R19852eeda8e54b05" /><Relationship Type="http://schemas.openxmlformats.org/officeDocument/2006/relationships/slide" Target="/ppt/slides/slide5.xml" Id="R168fd01b6215490e" /><Relationship Type="http://schemas.openxmlformats.org/officeDocument/2006/relationships/slide" Target="/ppt/slides/slide6.xml" Id="Rac348f16427046fb" /><Relationship Type="http://schemas.openxmlformats.org/officeDocument/2006/relationships/slide" Target="/ppt/slides/slide7.xml" Id="R22d9e61eb0a742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51a00ff7f7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0dae12f14938" /><Relationship Type="http://schemas.openxmlformats.org/officeDocument/2006/relationships/theme" Target="/ppt/slideMasters/theme/theme1.xml" Id="R6518973ad48c49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c0dae12f1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09cf4a84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40bfc1f3d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12768c19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527ccf323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05bc2d841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6fbe4cbc24c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696b276c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CONNECT BUS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BUS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 BUS NORGE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BUS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BUS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BUS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2 638 546 550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−81 309 648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−83 175 775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571 061 390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2 136 843 419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BUS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BUS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11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firmapost@norgesbuss.no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971 654 007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CONNECT BUS NORGE AS</a:t>
            </a:r>
          </a:p>
        </p:txBody>
      </p:sp>
    </p:spTree>
  </p:cSld>
  <p:clrMapOvr>
    <a:masterClrMapping xmlns:a="http://schemas.openxmlformats.org/drawingml/2006/main"/>
  </p:clrMapOvr>
</p:sld>
</file>