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4b121e3fcb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760645eb74410"/>
  </p:sldMasterIdLst>
  <p:sldIdLst>
    <p:sldId xmlns:r="http://schemas.openxmlformats.org/officeDocument/2006/relationships" id="256" r:id="R792975ffa4944e37"/>
    <p:sldId xmlns:r="http://schemas.openxmlformats.org/officeDocument/2006/relationships" id="257" r:id="Raa8bb924ad4842c3"/>
    <p:sldId xmlns:r="http://schemas.openxmlformats.org/officeDocument/2006/relationships" id="258" r:id="Rdab849b8aedb4cef"/>
    <p:sldId xmlns:r="http://schemas.openxmlformats.org/officeDocument/2006/relationships" id="259" r:id="R895dbca6d0744508"/>
    <p:sldId xmlns:r="http://schemas.openxmlformats.org/officeDocument/2006/relationships" id="260" r:id="R12e239bc4e924b4e"/>
    <p:sldId xmlns:r="http://schemas.openxmlformats.org/officeDocument/2006/relationships" id="261" r:id="R9ec9db672eb446d3"/>
    <p:sldId xmlns:r="http://schemas.openxmlformats.org/officeDocument/2006/relationships" id="262" r:id="Rceb61df0325f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760645eb74410" /><Relationship Type="http://schemas.openxmlformats.org/officeDocument/2006/relationships/slide" Target="/ppt/slides/slide1.xml" Id="R792975ffa4944e37" /><Relationship Type="http://schemas.openxmlformats.org/officeDocument/2006/relationships/slide" Target="/ppt/slides/slide2.xml" Id="Raa8bb924ad4842c3" /><Relationship Type="http://schemas.openxmlformats.org/officeDocument/2006/relationships/slide" Target="/ppt/slides/slide3.xml" Id="Rdab849b8aedb4cef" /><Relationship Type="http://schemas.openxmlformats.org/officeDocument/2006/relationships/slide" Target="/ppt/slides/slide4.xml" Id="R895dbca6d0744508" /><Relationship Type="http://schemas.openxmlformats.org/officeDocument/2006/relationships/slide" Target="/ppt/slides/slide5.xml" Id="R12e239bc4e924b4e" /><Relationship Type="http://schemas.openxmlformats.org/officeDocument/2006/relationships/slide" Target="/ppt/slides/slide6.xml" Id="R9ec9db672eb446d3" /><Relationship Type="http://schemas.openxmlformats.org/officeDocument/2006/relationships/slide" Target="/ppt/slides/slide7.xml" Id="Rceb61df0325f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69f2edaff41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045209da24d3e" /><Relationship Type="http://schemas.openxmlformats.org/officeDocument/2006/relationships/theme" Target="/ppt/slideMasters/theme/theme1.xml" Id="R1e62062a6737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045209da24d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6d2d9f1a3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9baf741ea4f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b357a0c3a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571c0403f45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29d09147d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800c51c1f43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b8aadd544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LEIF LANGØ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LEIF LANGØ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5 852 125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1 614 609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2 976 641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 LEIF RAGNAR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90 09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leif.lango@lango.no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971 654 104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