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4afd8048d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bc65a91364327"/>
  </p:sldMasterIdLst>
  <p:sldIdLst>
    <p:sldId xmlns:r="http://schemas.openxmlformats.org/officeDocument/2006/relationships" id="256" r:id="R5d7cf22a4da44e34"/>
    <p:sldId xmlns:r="http://schemas.openxmlformats.org/officeDocument/2006/relationships" id="257" r:id="R731a78fa6bc94971"/>
    <p:sldId xmlns:r="http://schemas.openxmlformats.org/officeDocument/2006/relationships" id="258" r:id="R5cd20018240744c4"/>
    <p:sldId xmlns:r="http://schemas.openxmlformats.org/officeDocument/2006/relationships" id="259" r:id="R4762db568e38427b"/>
    <p:sldId xmlns:r="http://schemas.openxmlformats.org/officeDocument/2006/relationships" id="260" r:id="Re44f1451c0a749b6"/>
    <p:sldId xmlns:r="http://schemas.openxmlformats.org/officeDocument/2006/relationships" id="261" r:id="Rad758faeeed04418"/>
    <p:sldId xmlns:r="http://schemas.openxmlformats.org/officeDocument/2006/relationships" id="262" r:id="R0dcc8602cd2d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bc65a91364327" /><Relationship Type="http://schemas.openxmlformats.org/officeDocument/2006/relationships/slide" Target="/ppt/slides/slide1.xml" Id="R5d7cf22a4da44e34" /><Relationship Type="http://schemas.openxmlformats.org/officeDocument/2006/relationships/slide" Target="/ppt/slides/slide2.xml" Id="R731a78fa6bc94971" /><Relationship Type="http://schemas.openxmlformats.org/officeDocument/2006/relationships/slide" Target="/ppt/slides/slide3.xml" Id="R5cd20018240744c4" /><Relationship Type="http://schemas.openxmlformats.org/officeDocument/2006/relationships/slide" Target="/ppt/slides/slide4.xml" Id="R4762db568e38427b" /><Relationship Type="http://schemas.openxmlformats.org/officeDocument/2006/relationships/slide" Target="/ppt/slides/slide5.xml" Id="Re44f1451c0a749b6" /><Relationship Type="http://schemas.openxmlformats.org/officeDocument/2006/relationships/slide" Target="/ppt/slides/slide6.xml" Id="Rad758faeeed04418" /><Relationship Type="http://schemas.openxmlformats.org/officeDocument/2006/relationships/slide" Target="/ppt/slides/slide7.xml" Id="R0dcc8602cd2d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dfd84c236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2fac3846c4140" /><Relationship Type="http://schemas.openxmlformats.org/officeDocument/2006/relationships/theme" Target="/ppt/slideMasters/theme/theme1.xml" Id="R4c4836062e88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2fac3846c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72dad59e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8c026db1e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69459550c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a8fcba3a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45c27f81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1960f2ab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93f590b7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HUSEVÅG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HUSEVÅG RØR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27 164 088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4 763 631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3 881 939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19 158 043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HUSEVÅG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57851044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RØR AS</a:t>
            </a:r>
          </a:p>
        </p:txBody>
      </p:sp>
    </p:spTree>
  </p:cSld>
  <p:clrMapOvr>
    <a:masterClrMapping xmlns:a="http://schemas.openxmlformats.org/drawingml/2006/main"/>
  </p:clrMapOvr>
</p:sld>
</file>