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99e714f90747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3ed37c42f473a"/>
  </p:sldMasterIdLst>
  <p:sldIdLst>
    <p:sldId xmlns:r="http://schemas.openxmlformats.org/officeDocument/2006/relationships" id="256" r:id="R83ff9a37e7d74a1f"/>
    <p:sldId xmlns:r="http://schemas.openxmlformats.org/officeDocument/2006/relationships" id="257" r:id="R08bd5c1f2d274470"/>
    <p:sldId xmlns:r="http://schemas.openxmlformats.org/officeDocument/2006/relationships" id="258" r:id="R7e6b23e76fa140eb"/>
    <p:sldId xmlns:r="http://schemas.openxmlformats.org/officeDocument/2006/relationships" id="259" r:id="R01adfe8452e44325"/>
    <p:sldId xmlns:r="http://schemas.openxmlformats.org/officeDocument/2006/relationships" id="260" r:id="Rf1d4cc98d8ef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3ed37c42f473a" /><Relationship Type="http://schemas.openxmlformats.org/officeDocument/2006/relationships/slide" Target="/ppt/slides/slide1.xml" Id="R83ff9a37e7d74a1f" /><Relationship Type="http://schemas.openxmlformats.org/officeDocument/2006/relationships/slide" Target="/ppt/slides/slide2.xml" Id="R08bd5c1f2d274470" /><Relationship Type="http://schemas.openxmlformats.org/officeDocument/2006/relationships/slide" Target="/ppt/slides/slide3.xml" Id="R7e6b23e76fa140eb" /><Relationship Type="http://schemas.openxmlformats.org/officeDocument/2006/relationships/slide" Target="/ppt/slides/slide4.xml" Id="R01adfe8452e44325" /><Relationship Type="http://schemas.openxmlformats.org/officeDocument/2006/relationships/slide" Target="/ppt/slides/slide5.xml" Id="Rf1d4cc98d8ef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0a70edb4f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5b723e20744a7" /><Relationship Type="http://schemas.openxmlformats.org/officeDocument/2006/relationships/theme" Target="/ppt/slideMasters/theme/theme1.xml" Id="R22ddcc4af4db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5b723e207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e5ef82a68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8f4fe31c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284dcab6648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a79b4d7ab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6c5b2d2e340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