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83417fc7c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4ed624817422c"/>
  </p:sldMasterIdLst>
  <p:sldIdLst>
    <p:sldId xmlns:r="http://schemas.openxmlformats.org/officeDocument/2006/relationships" id="256" r:id="Rb1c929829a2c458a"/>
    <p:sldId xmlns:r="http://schemas.openxmlformats.org/officeDocument/2006/relationships" id="257" r:id="R43f9ef4eaa514c26"/>
    <p:sldId xmlns:r="http://schemas.openxmlformats.org/officeDocument/2006/relationships" id="258" r:id="R94edcf7cba5e489e"/>
    <p:sldId xmlns:r="http://schemas.openxmlformats.org/officeDocument/2006/relationships" id="259" r:id="R2ad7e4312bd0485d"/>
    <p:sldId xmlns:r="http://schemas.openxmlformats.org/officeDocument/2006/relationships" id="260" r:id="R141a1e8ddb7e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4ed624817422c" /><Relationship Type="http://schemas.openxmlformats.org/officeDocument/2006/relationships/slide" Target="/ppt/slides/slide1.xml" Id="Rb1c929829a2c458a" /><Relationship Type="http://schemas.openxmlformats.org/officeDocument/2006/relationships/slide" Target="/ppt/slides/slide2.xml" Id="R43f9ef4eaa514c26" /><Relationship Type="http://schemas.openxmlformats.org/officeDocument/2006/relationships/slide" Target="/ppt/slides/slide3.xml" Id="R94edcf7cba5e489e" /><Relationship Type="http://schemas.openxmlformats.org/officeDocument/2006/relationships/slide" Target="/ppt/slides/slide4.xml" Id="R2ad7e4312bd0485d" /><Relationship Type="http://schemas.openxmlformats.org/officeDocument/2006/relationships/slide" Target="/ppt/slides/slide5.xml" Id="R141a1e8ddb7e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607f4d6ad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a0ad0a05409e" /><Relationship Type="http://schemas.openxmlformats.org/officeDocument/2006/relationships/theme" Target="/ppt/slideMasters/theme/theme1.xml" Id="R6be4de96bc3f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3a0ad0a05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d3784ad50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b3549ffc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e55f5d7c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7e7f37ce5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09878f50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LIERNE KOMMUNE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34 34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postmottak@lierne.kommune.no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www.lierne.kommune.no/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