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af9382d23947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61042ef3a74c85"/>
  </p:sldMasterIdLst>
  <p:sldIdLst>
    <p:sldId xmlns:r="http://schemas.openxmlformats.org/officeDocument/2006/relationships" id="256" r:id="R68f41f2863d244e3"/>
    <p:sldId xmlns:r="http://schemas.openxmlformats.org/officeDocument/2006/relationships" id="257" r:id="R0bfb7b4ee7784c77"/>
    <p:sldId xmlns:r="http://schemas.openxmlformats.org/officeDocument/2006/relationships" id="258" r:id="Rfa4718db13124558"/>
    <p:sldId xmlns:r="http://schemas.openxmlformats.org/officeDocument/2006/relationships" id="259" r:id="R1cca5f31dd6b436c"/>
    <p:sldId xmlns:r="http://schemas.openxmlformats.org/officeDocument/2006/relationships" id="260" r:id="R185b478097e44b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61042ef3a74c85" /><Relationship Type="http://schemas.openxmlformats.org/officeDocument/2006/relationships/slide" Target="/ppt/slides/slide1.xml" Id="R68f41f2863d244e3" /><Relationship Type="http://schemas.openxmlformats.org/officeDocument/2006/relationships/slide" Target="/ppt/slides/slide2.xml" Id="R0bfb7b4ee7784c77" /><Relationship Type="http://schemas.openxmlformats.org/officeDocument/2006/relationships/slide" Target="/ppt/slides/slide3.xml" Id="Rfa4718db13124558" /><Relationship Type="http://schemas.openxmlformats.org/officeDocument/2006/relationships/slide" Target="/ppt/slides/slide4.xml" Id="R1cca5f31dd6b436c" /><Relationship Type="http://schemas.openxmlformats.org/officeDocument/2006/relationships/slide" Target="/ppt/slides/slide5.xml" Id="R185b478097e44b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22311a9f2840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8140493cd49dd" /><Relationship Type="http://schemas.openxmlformats.org/officeDocument/2006/relationships/theme" Target="/ppt/slideMasters/theme/theme1.xml" Id="Rba48f0b7683d46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58140493cd49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11006809c4c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f761e0e4d4e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84b2d2fdf4f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27738f46042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bcfc57cfd4d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HARSTAD KOMMUNE / HÁRSTTÁID SUOHKAN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HARSTAD KOMMUNE / HÁRSTTÁID SUOHKAN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Selsbanes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02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postmottak@harstad.kommune.no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www.harstad.kommune.no/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