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98e8b5f3a340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e6292d12884af2"/>
  </p:sldMasterIdLst>
  <p:sldIdLst>
    <p:sldId xmlns:r="http://schemas.openxmlformats.org/officeDocument/2006/relationships" id="256" r:id="R2e8afff05c6a4cea"/>
    <p:sldId xmlns:r="http://schemas.openxmlformats.org/officeDocument/2006/relationships" id="257" r:id="R5ddd7541cf3a4451"/>
    <p:sldId xmlns:r="http://schemas.openxmlformats.org/officeDocument/2006/relationships" id="258" r:id="R216d0ce0939a472d"/>
    <p:sldId xmlns:r="http://schemas.openxmlformats.org/officeDocument/2006/relationships" id="259" r:id="Rfec415a0377e4aec"/>
    <p:sldId xmlns:r="http://schemas.openxmlformats.org/officeDocument/2006/relationships" id="260" r:id="Rbfcc23120d854d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6292d12884af2" /><Relationship Type="http://schemas.openxmlformats.org/officeDocument/2006/relationships/slide" Target="/ppt/slides/slide1.xml" Id="R2e8afff05c6a4cea" /><Relationship Type="http://schemas.openxmlformats.org/officeDocument/2006/relationships/slide" Target="/ppt/slides/slide2.xml" Id="R5ddd7541cf3a4451" /><Relationship Type="http://schemas.openxmlformats.org/officeDocument/2006/relationships/slide" Target="/ppt/slides/slide3.xml" Id="R216d0ce0939a472d" /><Relationship Type="http://schemas.openxmlformats.org/officeDocument/2006/relationships/slide" Target="/ppt/slides/slide4.xml" Id="Rfec415a0377e4aec" /><Relationship Type="http://schemas.openxmlformats.org/officeDocument/2006/relationships/slide" Target="/ppt/slides/slide5.xml" Id="Rbfcc23120d854d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494aec6dd4f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4e0e002684b65" /><Relationship Type="http://schemas.openxmlformats.org/officeDocument/2006/relationships/theme" Target="/ppt/slideMasters/theme/theme1.xml" Id="Raa87b950c72843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84e0e002684b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a77b823e947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276b1394943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b9511954d4a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8b50f282645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2f7f8ec4b40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KVÆFJORD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KVÆFJORD KOMMUNE ble etablert [år] og holder til i Borkenes.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9475 Borkenes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02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postmottak@kvafjord.kommune.no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