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7abac1416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9ba2ece834016"/>
  </p:sldMasterIdLst>
  <p:sldIdLst>
    <p:sldId xmlns:r="http://schemas.openxmlformats.org/officeDocument/2006/relationships" id="256" r:id="R0d26473f02644f0e"/>
    <p:sldId xmlns:r="http://schemas.openxmlformats.org/officeDocument/2006/relationships" id="257" r:id="Rfc5a45ff1d334570"/>
    <p:sldId xmlns:r="http://schemas.openxmlformats.org/officeDocument/2006/relationships" id="258" r:id="R596dcaadedfe4e97"/>
    <p:sldId xmlns:r="http://schemas.openxmlformats.org/officeDocument/2006/relationships" id="259" r:id="Rb9184e22409242c1"/>
    <p:sldId xmlns:r="http://schemas.openxmlformats.org/officeDocument/2006/relationships" id="260" r:id="R4e6122443c38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9ba2ece834016" /><Relationship Type="http://schemas.openxmlformats.org/officeDocument/2006/relationships/slide" Target="/ppt/slides/slide1.xml" Id="R0d26473f02644f0e" /><Relationship Type="http://schemas.openxmlformats.org/officeDocument/2006/relationships/slide" Target="/ppt/slides/slide2.xml" Id="Rfc5a45ff1d334570" /><Relationship Type="http://schemas.openxmlformats.org/officeDocument/2006/relationships/slide" Target="/ppt/slides/slide3.xml" Id="R596dcaadedfe4e97" /><Relationship Type="http://schemas.openxmlformats.org/officeDocument/2006/relationships/slide" Target="/ppt/slides/slide4.xml" Id="Rb9184e22409242c1" /><Relationship Type="http://schemas.openxmlformats.org/officeDocument/2006/relationships/slide" Target="/ppt/slides/slide5.xml" Id="R4e6122443c38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29850abf0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549cc1464adb" /><Relationship Type="http://schemas.openxmlformats.org/officeDocument/2006/relationships/theme" Target="/ppt/slideMasters/theme/theme1.xml" Id="R24d63ec1bc76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d549cc146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9f0cfd5b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7c5349f70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beda91652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e14368c28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a6b0e528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KOMMUNE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