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c22ff813ac4a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8862a2b9c44ee0"/>
  </p:sldMasterIdLst>
  <p:sldIdLst>
    <p:sldId xmlns:r="http://schemas.openxmlformats.org/officeDocument/2006/relationships" id="256" r:id="Rd3012fd5f4de47a5"/>
    <p:sldId xmlns:r="http://schemas.openxmlformats.org/officeDocument/2006/relationships" id="257" r:id="Rc7fb0a508b3f4b86"/>
    <p:sldId xmlns:r="http://schemas.openxmlformats.org/officeDocument/2006/relationships" id="258" r:id="R783b0bb915ec444f"/>
    <p:sldId xmlns:r="http://schemas.openxmlformats.org/officeDocument/2006/relationships" id="259" r:id="R8e39478d96ce40aa"/>
    <p:sldId xmlns:r="http://schemas.openxmlformats.org/officeDocument/2006/relationships" id="260" r:id="Raa07e073c7fd42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862a2b9c44ee0" /><Relationship Type="http://schemas.openxmlformats.org/officeDocument/2006/relationships/slide" Target="/ppt/slides/slide1.xml" Id="Rd3012fd5f4de47a5" /><Relationship Type="http://schemas.openxmlformats.org/officeDocument/2006/relationships/slide" Target="/ppt/slides/slide2.xml" Id="Rc7fb0a508b3f4b86" /><Relationship Type="http://schemas.openxmlformats.org/officeDocument/2006/relationships/slide" Target="/ppt/slides/slide3.xml" Id="R783b0bb915ec444f" /><Relationship Type="http://schemas.openxmlformats.org/officeDocument/2006/relationships/slide" Target="/ppt/slides/slide4.xml" Id="R8e39478d96ce40aa" /><Relationship Type="http://schemas.openxmlformats.org/officeDocument/2006/relationships/slide" Target="/ppt/slides/slide5.xml" Id="Raa07e073c7fd42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de06a66f54e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baf7189ea467f" /><Relationship Type="http://schemas.openxmlformats.org/officeDocument/2006/relationships/theme" Target="/ppt/slideMasters/theme/theme1.xml" Id="R73c98341c39943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4baf7189ea46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2c97d1fc84c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0e8d3c09e44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0fa26c00e42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c7466571849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ecd5274774b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FAUSKE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FAUSKE KOMMUNE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postmottak@fauske.kommune.no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www.fauske.kommune.no/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