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1149a1b35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e000ba1e2439d"/>
  </p:sldMasterIdLst>
  <p:sldIdLst>
    <p:sldId xmlns:r="http://schemas.openxmlformats.org/officeDocument/2006/relationships" id="256" r:id="R66ce1d78a7c5430f"/>
    <p:sldId xmlns:r="http://schemas.openxmlformats.org/officeDocument/2006/relationships" id="257" r:id="Rf8349e16ef2f4558"/>
    <p:sldId xmlns:r="http://schemas.openxmlformats.org/officeDocument/2006/relationships" id="258" r:id="R4596e74de5474899"/>
    <p:sldId xmlns:r="http://schemas.openxmlformats.org/officeDocument/2006/relationships" id="259" r:id="R712ed331a7774ea3"/>
    <p:sldId xmlns:r="http://schemas.openxmlformats.org/officeDocument/2006/relationships" id="260" r:id="R4d891645d06d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e000ba1e2439d" /><Relationship Type="http://schemas.openxmlformats.org/officeDocument/2006/relationships/slide" Target="/ppt/slides/slide1.xml" Id="R66ce1d78a7c5430f" /><Relationship Type="http://schemas.openxmlformats.org/officeDocument/2006/relationships/slide" Target="/ppt/slides/slide2.xml" Id="Rf8349e16ef2f4558" /><Relationship Type="http://schemas.openxmlformats.org/officeDocument/2006/relationships/slide" Target="/ppt/slides/slide3.xml" Id="R4596e74de5474899" /><Relationship Type="http://schemas.openxmlformats.org/officeDocument/2006/relationships/slide" Target="/ppt/slides/slide4.xml" Id="R712ed331a7774ea3" /><Relationship Type="http://schemas.openxmlformats.org/officeDocument/2006/relationships/slide" Target="/ppt/slides/slide5.xml" Id="R4d891645d06d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79856b6ca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8c6bd61d48dc" /><Relationship Type="http://schemas.openxmlformats.org/officeDocument/2006/relationships/theme" Target="/ppt/slideMasters/theme/theme1.xml" Id="Rc57256678cf0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e8c6bd61d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ac36c3c58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b49aa39c3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e44115f9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a3b5177d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30c93c8f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