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71ee888ca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004677fc04749"/>
  </p:sldMasterIdLst>
  <p:sldIdLst>
    <p:sldId xmlns:r="http://schemas.openxmlformats.org/officeDocument/2006/relationships" id="256" r:id="R0defd4e566d5463f"/>
    <p:sldId xmlns:r="http://schemas.openxmlformats.org/officeDocument/2006/relationships" id="257" r:id="Rb78cd1df57064a04"/>
    <p:sldId xmlns:r="http://schemas.openxmlformats.org/officeDocument/2006/relationships" id="258" r:id="Rac908d65c6fc46d1"/>
    <p:sldId xmlns:r="http://schemas.openxmlformats.org/officeDocument/2006/relationships" id="259" r:id="R59631040efc543ec"/>
    <p:sldId xmlns:r="http://schemas.openxmlformats.org/officeDocument/2006/relationships" id="260" r:id="R59f1a04bc11645a1"/>
    <p:sldId xmlns:r="http://schemas.openxmlformats.org/officeDocument/2006/relationships" id="261" r:id="Rac8f654d7d984999"/>
    <p:sldId xmlns:r="http://schemas.openxmlformats.org/officeDocument/2006/relationships" id="262" r:id="R63574710326b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004677fc04749" /><Relationship Type="http://schemas.openxmlformats.org/officeDocument/2006/relationships/slide" Target="/ppt/slides/slide1.xml" Id="R0defd4e566d5463f" /><Relationship Type="http://schemas.openxmlformats.org/officeDocument/2006/relationships/slide" Target="/ppt/slides/slide2.xml" Id="Rb78cd1df57064a04" /><Relationship Type="http://schemas.openxmlformats.org/officeDocument/2006/relationships/slide" Target="/ppt/slides/slide3.xml" Id="Rac908d65c6fc46d1" /><Relationship Type="http://schemas.openxmlformats.org/officeDocument/2006/relationships/slide" Target="/ppt/slides/slide4.xml" Id="R59631040efc543ec" /><Relationship Type="http://schemas.openxmlformats.org/officeDocument/2006/relationships/slide" Target="/ppt/slides/slide5.xml" Id="R59f1a04bc11645a1" /><Relationship Type="http://schemas.openxmlformats.org/officeDocument/2006/relationships/slide" Target="/ppt/slides/slide6.xml" Id="Rac8f654d7d984999" /><Relationship Type="http://schemas.openxmlformats.org/officeDocument/2006/relationships/slide" Target="/ppt/slides/slide7.xml" Id="R63574710326b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63228bede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0766f7c146bc" /><Relationship Type="http://schemas.openxmlformats.org/officeDocument/2006/relationships/theme" Target="/ppt/slideMasters/theme/theme1.xml" Id="Racdd114c1f20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e0766f7c1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a1197730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245cfdf2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d2e0297a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d46de0aa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bf134711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0c668e02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77fbb9aa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KJØLÅS STANSEKNIVER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KJØLÅS STANSEKNIVER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24 551 985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41 317 166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511 572 551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523 739 173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HÅKON KJØLÅS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01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