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f2f91846f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528a9a79f4b4f"/>
  </p:sldMasterIdLst>
  <p:sldIdLst>
    <p:sldId xmlns:r="http://schemas.openxmlformats.org/officeDocument/2006/relationships" id="256" r:id="R9c79210732bb4f8d"/>
    <p:sldId xmlns:r="http://schemas.openxmlformats.org/officeDocument/2006/relationships" id="257" r:id="R0f088ffb33314117"/>
    <p:sldId xmlns:r="http://schemas.openxmlformats.org/officeDocument/2006/relationships" id="258" r:id="R179354ccee614e00"/>
    <p:sldId xmlns:r="http://schemas.openxmlformats.org/officeDocument/2006/relationships" id="259" r:id="R67f14a5610524de8"/>
    <p:sldId xmlns:r="http://schemas.openxmlformats.org/officeDocument/2006/relationships" id="260" r:id="R243a9a83461942c9"/>
    <p:sldId xmlns:r="http://schemas.openxmlformats.org/officeDocument/2006/relationships" id="261" r:id="R9b983edd2d8045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528a9a79f4b4f" /><Relationship Type="http://schemas.openxmlformats.org/officeDocument/2006/relationships/slide" Target="/ppt/slides/slide1.xml" Id="R9c79210732bb4f8d" /><Relationship Type="http://schemas.openxmlformats.org/officeDocument/2006/relationships/slide" Target="/ppt/slides/slide2.xml" Id="R0f088ffb33314117" /><Relationship Type="http://schemas.openxmlformats.org/officeDocument/2006/relationships/slide" Target="/ppt/slides/slide3.xml" Id="R179354ccee614e00" /><Relationship Type="http://schemas.openxmlformats.org/officeDocument/2006/relationships/slide" Target="/ppt/slides/slide4.xml" Id="R67f14a5610524de8" /><Relationship Type="http://schemas.openxmlformats.org/officeDocument/2006/relationships/slide" Target="/ppt/slides/slide5.xml" Id="R243a9a83461942c9" /><Relationship Type="http://schemas.openxmlformats.org/officeDocument/2006/relationships/slide" Target="/ppt/slides/slide6.xml" Id="R9b983edd2d8045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83769b2b641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db557e8eb4242" /><Relationship Type="http://schemas.openxmlformats.org/officeDocument/2006/relationships/theme" Target="/ppt/slideMasters/theme/theme1.xml" Id="Re3f10a7fc0974f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db557e8eb42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c076281f043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2f73db17840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bcdfc630c41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eaccc54f343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6b1243e454a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535cae37a4e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BJB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Sandbrekkevegen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5225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epost@bjbmaskin.no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www.bjbmaskin.no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973 051 687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BJB MASKIN AS</a:t>
            </a:r>
          </a:p>
        </p:txBody>
      </p:sp>
    </p:spTree>
  </p:cSld>
  <p:clrMapOvr>
    <a:masterClrMapping xmlns:a="http://schemas.openxmlformats.org/drawingml/2006/main"/>
  </p:clrMapOvr>
</p:sld>
</file>