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a513f9d1d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03a627a3744c4"/>
  </p:sldMasterIdLst>
  <p:sldIdLst>
    <p:sldId xmlns:r="http://schemas.openxmlformats.org/officeDocument/2006/relationships" id="256" r:id="R6f24a9aa35bb473a"/>
    <p:sldId xmlns:r="http://schemas.openxmlformats.org/officeDocument/2006/relationships" id="257" r:id="R06f9fa20c9744a75"/>
    <p:sldId xmlns:r="http://schemas.openxmlformats.org/officeDocument/2006/relationships" id="258" r:id="R09675202771549ae"/>
    <p:sldId xmlns:r="http://schemas.openxmlformats.org/officeDocument/2006/relationships" id="259" r:id="R09acddcb757b4fe1"/>
    <p:sldId xmlns:r="http://schemas.openxmlformats.org/officeDocument/2006/relationships" id="260" r:id="R236b3a5aecb1419c"/>
    <p:sldId xmlns:r="http://schemas.openxmlformats.org/officeDocument/2006/relationships" id="261" r:id="R6e5ec3b5c29a4d9b"/>
    <p:sldId xmlns:r="http://schemas.openxmlformats.org/officeDocument/2006/relationships" id="262" r:id="R0e6a13df24b2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03a627a3744c4" /><Relationship Type="http://schemas.openxmlformats.org/officeDocument/2006/relationships/slide" Target="/ppt/slides/slide1.xml" Id="R6f24a9aa35bb473a" /><Relationship Type="http://schemas.openxmlformats.org/officeDocument/2006/relationships/slide" Target="/ppt/slides/slide2.xml" Id="R06f9fa20c9744a75" /><Relationship Type="http://schemas.openxmlformats.org/officeDocument/2006/relationships/slide" Target="/ppt/slides/slide3.xml" Id="R09675202771549ae" /><Relationship Type="http://schemas.openxmlformats.org/officeDocument/2006/relationships/slide" Target="/ppt/slides/slide4.xml" Id="R09acddcb757b4fe1" /><Relationship Type="http://schemas.openxmlformats.org/officeDocument/2006/relationships/slide" Target="/ppt/slides/slide5.xml" Id="R236b3a5aecb1419c" /><Relationship Type="http://schemas.openxmlformats.org/officeDocument/2006/relationships/slide" Target="/ppt/slides/slide6.xml" Id="R6e5ec3b5c29a4d9b" /><Relationship Type="http://schemas.openxmlformats.org/officeDocument/2006/relationships/slide" Target="/ppt/slides/slide7.xml" Id="R0e6a13df24b2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dcf9a2930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50164175459d" /><Relationship Type="http://schemas.openxmlformats.org/officeDocument/2006/relationships/theme" Target="/ppt/slideMasters/theme/theme1.xml" Id="Rd0ca3cf6d59a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050164175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f35f4efb49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4f7271b5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ac6a61717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91461c89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59fe7665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03e3af7f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98208274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BJB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BJB MASKIN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32 001 614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5 859 989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Sandbrekkevegen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epost@bjbmaskin.no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www.bjbmaskin.no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BJB MASKIN AS</a:t>
            </a:r>
          </a:p>
        </p:txBody>
      </p:sp>
    </p:spTree>
  </p:cSld>
  <p:clrMapOvr>
    <a:masterClrMapping xmlns:a="http://schemas.openxmlformats.org/drawingml/2006/main"/>
  </p:clrMapOvr>
</p:sld>
</file>