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7a72b35d7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0ebf1c2e204de8"/>
  </p:sldMasterIdLst>
  <p:sldIdLst>
    <p:sldId xmlns:r="http://schemas.openxmlformats.org/officeDocument/2006/relationships" id="256" r:id="R16f40bd5fddb4b84"/>
    <p:sldId xmlns:r="http://schemas.openxmlformats.org/officeDocument/2006/relationships" id="257" r:id="R9a2059d71c884a35"/>
    <p:sldId xmlns:r="http://schemas.openxmlformats.org/officeDocument/2006/relationships" id="258" r:id="Ra19b59033b684804"/>
    <p:sldId xmlns:r="http://schemas.openxmlformats.org/officeDocument/2006/relationships" id="259" r:id="Rae10102609ff4d97"/>
    <p:sldId xmlns:r="http://schemas.openxmlformats.org/officeDocument/2006/relationships" id="260" r:id="Rc300b2e09c2d442e"/>
    <p:sldId xmlns:r="http://schemas.openxmlformats.org/officeDocument/2006/relationships" id="261" r:id="R13760a2088d348bd"/>
    <p:sldId xmlns:r="http://schemas.openxmlformats.org/officeDocument/2006/relationships" id="262" r:id="Reabd062b487e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ebf1c2e204de8" /><Relationship Type="http://schemas.openxmlformats.org/officeDocument/2006/relationships/slide" Target="/ppt/slides/slide1.xml" Id="R16f40bd5fddb4b84" /><Relationship Type="http://schemas.openxmlformats.org/officeDocument/2006/relationships/slide" Target="/ppt/slides/slide2.xml" Id="R9a2059d71c884a35" /><Relationship Type="http://schemas.openxmlformats.org/officeDocument/2006/relationships/slide" Target="/ppt/slides/slide3.xml" Id="Ra19b59033b684804" /><Relationship Type="http://schemas.openxmlformats.org/officeDocument/2006/relationships/slide" Target="/ppt/slides/slide4.xml" Id="Rae10102609ff4d97" /><Relationship Type="http://schemas.openxmlformats.org/officeDocument/2006/relationships/slide" Target="/ppt/slides/slide5.xml" Id="Rc300b2e09c2d442e" /><Relationship Type="http://schemas.openxmlformats.org/officeDocument/2006/relationships/slide" Target="/ppt/slides/slide6.xml" Id="R13760a2088d348bd" /><Relationship Type="http://schemas.openxmlformats.org/officeDocument/2006/relationships/slide" Target="/ppt/slides/slide7.xml" Id="Reabd062b487e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4af05929c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7bdb2dfc146a1" /><Relationship Type="http://schemas.openxmlformats.org/officeDocument/2006/relationships/theme" Target="/ppt/slideMasters/theme/theme1.xml" Id="R14c42a669462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7bdb2dfc1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3c721a9ef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d5c63d3a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433aa7354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5fb5cd4df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57732fa1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af6af428d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c52fe2fcb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212 518 530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16 295 706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7 081 853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40 612 414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241 146 904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51664512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973 058 657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