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dec2200fa4e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76a07c91fa491a"/>
  </p:sldMasterIdLst>
  <p:sldIdLst>
    <p:sldId xmlns:r="http://schemas.openxmlformats.org/officeDocument/2006/relationships" id="256" r:id="R905ed50d93574ba1"/>
    <p:sldId xmlns:r="http://schemas.openxmlformats.org/officeDocument/2006/relationships" id="257" r:id="R8a3f54ec760144ac"/>
    <p:sldId xmlns:r="http://schemas.openxmlformats.org/officeDocument/2006/relationships" id="258" r:id="R921773b5c90e4519"/>
    <p:sldId xmlns:r="http://schemas.openxmlformats.org/officeDocument/2006/relationships" id="259" r:id="R0bd427bf4b674fc0"/>
    <p:sldId xmlns:r="http://schemas.openxmlformats.org/officeDocument/2006/relationships" id="260" r:id="R8a996440777945c7"/>
    <p:sldId xmlns:r="http://schemas.openxmlformats.org/officeDocument/2006/relationships" id="261" r:id="Rc5c3873dc9c242ac"/>
    <p:sldId xmlns:r="http://schemas.openxmlformats.org/officeDocument/2006/relationships" id="262" r:id="R380367eb851f4f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6a07c91fa491a" /><Relationship Type="http://schemas.openxmlformats.org/officeDocument/2006/relationships/slide" Target="/ppt/slides/slide1.xml" Id="R905ed50d93574ba1" /><Relationship Type="http://schemas.openxmlformats.org/officeDocument/2006/relationships/slide" Target="/ppt/slides/slide2.xml" Id="R8a3f54ec760144ac" /><Relationship Type="http://schemas.openxmlformats.org/officeDocument/2006/relationships/slide" Target="/ppt/slides/slide3.xml" Id="R921773b5c90e4519" /><Relationship Type="http://schemas.openxmlformats.org/officeDocument/2006/relationships/slide" Target="/ppt/slides/slide4.xml" Id="R0bd427bf4b674fc0" /><Relationship Type="http://schemas.openxmlformats.org/officeDocument/2006/relationships/slide" Target="/ppt/slides/slide5.xml" Id="R8a996440777945c7" /><Relationship Type="http://schemas.openxmlformats.org/officeDocument/2006/relationships/slide" Target="/ppt/slides/slide6.xml" Id="Rc5c3873dc9c242ac" /><Relationship Type="http://schemas.openxmlformats.org/officeDocument/2006/relationships/slide" Target="/ppt/slides/slide7.xml" Id="R380367eb851f4f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2f8a87b2b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e9f50659b4a05" /><Relationship Type="http://schemas.openxmlformats.org/officeDocument/2006/relationships/theme" Target="/ppt/slideMasters/theme/theme1.xml" Id="R32be98d8a6694a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ee9f50659b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0a4cc67f24e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020fbde7447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c79ef2caa46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af5f14ad449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f18dd60f24f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6f5ea34c745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84a16527b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SENTRUM KJØP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KJØP AS ble etablert [år] og holder til i Lesja.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21 109 875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7 317 002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9 700 917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ULATEIG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ULATEIG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AMELIA ULATEIG HAMMERVOLD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Jakup B. Klukstads veg 44A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2665 Lesja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32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973 190 911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