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ee08915b8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334654369450f"/>
  </p:sldMasterIdLst>
  <p:sldIdLst>
    <p:sldId xmlns:r="http://schemas.openxmlformats.org/officeDocument/2006/relationships" id="256" r:id="R4d981cf41782448a"/>
    <p:sldId xmlns:r="http://schemas.openxmlformats.org/officeDocument/2006/relationships" id="257" r:id="R517a6672f2284f75"/>
    <p:sldId xmlns:r="http://schemas.openxmlformats.org/officeDocument/2006/relationships" id="258" r:id="R0a99699ec83e4558"/>
    <p:sldId xmlns:r="http://schemas.openxmlformats.org/officeDocument/2006/relationships" id="259" r:id="R9b3f865d91f74597"/>
    <p:sldId xmlns:r="http://schemas.openxmlformats.org/officeDocument/2006/relationships" id="260" r:id="R23db91e5139148a8"/>
    <p:sldId xmlns:r="http://schemas.openxmlformats.org/officeDocument/2006/relationships" id="261" r:id="R7bc4f2c9d099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334654369450f" /><Relationship Type="http://schemas.openxmlformats.org/officeDocument/2006/relationships/slide" Target="/ppt/slides/slide1.xml" Id="R4d981cf41782448a" /><Relationship Type="http://schemas.openxmlformats.org/officeDocument/2006/relationships/slide" Target="/ppt/slides/slide2.xml" Id="R517a6672f2284f75" /><Relationship Type="http://schemas.openxmlformats.org/officeDocument/2006/relationships/slide" Target="/ppt/slides/slide3.xml" Id="R0a99699ec83e4558" /><Relationship Type="http://schemas.openxmlformats.org/officeDocument/2006/relationships/slide" Target="/ppt/slides/slide4.xml" Id="R9b3f865d91f74597" /><Relationship Type="http://schemas.openxmlformats.org/officeDocument/2006/relationships/slide" Target="/ppt/slides/slide5.xml" Id="R23db91e5139148a8" /><Relationship Type="http://schemas.openxmlformats.org/officeDocument/2006/relationships/slide" Target="/ppt/slides/slide6.xml" Id="R7bc4f2c9d099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ac37846c4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1eace0aab49a3" /><Relationship Type="http://schemas.openxmlformats.org/officeDocument/2006/relationships/theme" Target="/ppt/slideMasters/theme/theme1.xml" Id="R98ba66dbc9f7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1eace0aab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6b9b7cfa7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0336651d1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95d98596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2ac465dca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0c0a2cc95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ac76cca66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 RENKOMPANI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 RENKOMPANI DA ble etablert [år] og holder til i Uvdal.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3 001 094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6 951 081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7 364 540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Næringspark, Vestsidevegen 863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3632 Uvdal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post@opdalrenkompani.no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973 196 073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RENKOMPANI DA</a:t>
            </a:r>
          </a:p>
        </p:txBody>
      </p:sp>
    </p:spTree>
  </p:cSld>
  <p:clrMapOvr>
    <a:masterClrMapping xmlns:a="http://schemas.openxmlformats.org/drawingml/2006/main"/>
  </p:clrMapOvr>
</p:sld>
</file>