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27ae57446745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71974cf7d34f61"/>
  </p:sldMasterIdLst>
  <p:sldIdLst>
    <p:sldId xmlns:r="http://schemas.openxmlformats.org/officeDocument/2006/relationships" id="256" r:id="R30b56cdc84534885"/>
    <p:sldId xmlns:r="http://schemas.openxmlformats.org/officeDocument/2006/relationships" id="257" r:id="R798454c363ee4a6f"/>
    <p:sldId xmlns:r="http://schemas.openxmlformats.org/officeDocument/2006/relationships" id="258" r:id="R82cf9e293f1441fe"/>
    <p:sldId xmlns:r="http://schemas.openxmlformats.org/officeDocument/2006/relationships" id="259" r:id="R18132558c5f84ec6"/>
    <p:sldId xmlns:r="http://schemas.openxmlformats.org/officeDocument/2006/relationships" id="260" r:id="R31a528a2edc24379"/>
    <p:sldId xmlns:r="http://schemas.openxmlformats.org/officeDocument/2006/relationships" id="261" r:id="R6a866075f2b644f6"/>
    <p:sldId xmlns:r="http://schemas.openxmlformats.org/officeDocument/2006/relationships" id="262" r:id="R9be57fe398a742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71974cf7d34f61" /><Relationship Type="http://schemas.openxmlformats.org/officeDocument/2006/relationships/slide" Target="/ppt/slides/slide1.xml" Id="R30b56cdc84534885" /><Relationship Type="http://schemas.openxmlformats.org/officeDocument/2006/relationships/slide" Target="/ppt/slides/slide2.xml" Id="R798454c363ee4a6f" /><Relationship Type="http://schemas.openxmlformats.org/officeDocument/2006/relationships/slide" Target="/ppt/slides/slide3.xml" Id="R82cf9e293f1441fe" /><Relationship Type="http://schemas.openxmlformats.org/officeDocument/2006/relationships/slide" Target="/ppt/slides/slide4.xml" Id="R18132558c5f84ec6" /><Relationship Type="http://schemas.openxmlformats.org/officeDocument/2006/relationships/slide" Target="/ppt/slides/slide5.xml" Id="R31a528a2edc24379" /><Relationship Type="http://schemas.openxmlformats.org/officeDocument/2006/relationships/slide" Target="/ppt/slides/slide6.xml" Id="R6a866075f2b644f6" /><Relationship Type="http://schemas.openxmlformats.org/officeDocument/2006/relationships/slide" Target="/ppt/slides/slide7.xml" Id="R9be57fe398a742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d33baf6b7b4c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4e40529484b85" /><Relationship Type="http://schemas.openxmlformats.org/officeDocument/2006/relationships/theme" Target="/ppt/slideMasters/theme/theme1.xml" Id="R27e8b6746fea4a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b4e40529484b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067468bea40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e0fb9b0944a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15e85f22346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d217aaa624f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8f617ead542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09e5c588f42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e7af551774a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MJØNDALEN MUR OG PUSS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MJØNDALEN MUR OG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MJØNDALEN MUR OG PUSS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MJØNDALEN MUR OG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MJØNDALEN MUR OG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MJØNDALEN MUR OG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213 609 490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2 710 523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995 046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32 632 469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71 405 991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MJØNDALEN MUR OG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FASADGRUPPEN NORDEN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MJØNDALEN MUR OG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87 46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trine@mmpas.no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www.mmpas.no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973 197 207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MJØNDALEN MUR OG PUSS AS</a:t>
            </a:r>
          </a:p>
        </p:txBody>
      </p:sp>
    </p:spTree>
  </p:cSld>
  <p:clrMapOvr>
    <a:masterClrMapping xmlns:a="http://schemas.openxmlformats.org/drawingml/2006/main"/>
  </p:clrMapOvr>
</p:sld>
</file>