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7ea9b89b340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36a83214f429c"/>
  </p:sldMasterIdLst>
  <p:sldIdLst>
    <p:sldId xmlns:r="http://schemas.openxmlformats.org/officeDocument/2006/relationships" id="256" r:id="R24e394eee6174295"/>
    <p:sldId xmlns:r="http://schemas.openxmlformats.org/officeDocument/2006/relationships" id="257" r:id="R2d1a0d36132c4814"/>
    <p:sldId xmlns:r="http://schemas.openxmlformats.org/officeDocument/2006/relationships" id="258" r:id="R57d5258bbf2c4546"/>
    <p:sldId xmlns:r="http://schemas.openxmlformats.org/officeDocument/2006/relationships" id="259" r:id="R1e01664c56aa4d5f"/>
    <p:sldId xmlns:r="http://schemas.openxmlformats.org/officeDocument/2006/relationships" id="260" r:id="R0f5dc9ab77e248ff"/>
    <p:sldId xmlns:r="http://schemas.openxmlformats.org/officeDocument/2006/relationships" id="261" r:id="R89483fa05d674ab5"/>
    <p:sldId xmlns:r="http://schemas.openxmlformats.org/officeDocument/2006/relationships" id="262" r:id="R75ca42a9647c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36a83214f429c" /><Relationship Type="http://schemas.openxmlformats.org/officeDocument/2006/relationships/slide" Target="/ppt/slides/slide1.xml" Id="R24e394eee6174295" /><Relationship Type="http://schemas.openxmlformats.org/officeDocument/2006/relationships/slide" Target="/ppt/slides/slide2.xml" Id="R2d1a0d36132c4814" /><Relationship Type="http://schemas.openxmlformats.org/officeDocument/2006/relationships/slide" Target="/ppt/slides/slide3.xml" Id="R57d5258bbf2c4546" /><Relationship Type="http://schemas.openxmlformats.org/officeDocument/2006/relationships/slide" Target="/ppt/slides/slide4.xml" Id="R1e01664c56aa4d5f" /><Relationship Type="http://schemas.openxmlformats.org/officeDocument/2006/relationships/slide" Target="/ppt/slides/slide5.xml" Id="R0f5dc9ab77e248ff" /><Relationship Type="http://schemas.openxmlformats.org/officeDocument/2006/relationships/slide" Target="/ppt/slides/slide6.xml" Id="R89483fa05d674ab5" /><Relationship Type="http://schemas.openxmlformats.org/officeDocument/2006/relationships/slide" Target="/ppt/slides/slide7.xml" Id="R75ca42a9647c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61170b0fb8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ac15af964ae8" /><Relationship Type="http://schemas.openxmlformats.org/officeDocument/2006/relationships/theme" Target="/ppt/slideMasters/theme/theme1.xml" Id="Rb2d75db68d12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3eac15af96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c5bbe1890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01f8714c4b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0a61a3524b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dab869ff746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0e1b379841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b056a2d7b47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8432451b9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2 516 226 000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120 562 000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571 328 000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3 956 556 000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