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a5d2d3357b4b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08f92e11164475"/>
  </p:sldMasterIdLst>
  <p:sldIdLst>
    <p:sldId xmlns:r="http://schemas.openxmlformats.org/officeDocument/2006/relationships" id="256" r:id="Rd50b5329c6d14d94"/>
    <p:sldId xmlns:r="http://schemas.openxmlformats.org/officeDocument/2006/relationships" id="257" r:id="R8d53040beb894395"/>
    <p:sldId xmlns:r="http://schemas.openxmlformats.org/officeDocument/2006/relationships" id="258" r:id="R70be3781f97f492a"/>
    <p:sldId xmlns:r="http://schemas.openxmlformats.org/officeDocument/2006/relationships" id="259" r:id="Re214e2001b594804"/>
    <p:sldId xmlns:r="http://schemas.openxmlformats.org/officeDocument/2006/relationships" id="260" r:id="R19d68b2e1cb64a07"/>
    <p:sldId xmlns:r="http://schemas.openxmlformats.org/officeDocument/2006/relationships" id="261" r:id="R7ff2c108e76249c4"/>
    <p:sldId xmlns:r="http://schemas.openxmlformats.org/officeDocument/2006/relationships" id="262" r:id="R20d4574538f2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8f92e11164475" /><Relationship Type="http://schemas.openxmlformats.org/officeDocument/2006/relationships/slide" Target="/ppt/slides/slide1.xml" Id="Rd50b5329c6d14d94" /><Relationship Type="http://schemas.openxmlformats.org/officeDocument/2006/relationships/slide" Target="/ppt/slides/slide2.xml" Id="R8d53040beb894395" /><Relationship Type="http://schemas.openxmlformats.org/officeDocument/2006/relationships/slide" Target="/ppt/slides/slide3.xml" Id="R70be3781f97f492a" /><Relationship Type="http://schemas.openxmlformats.org/officeDocument/2006/relationships/slide" Target="/ppt/slides/slide4.xml" Id="Re214e2001b594804" /><Relationship Type="http://schemas.openxmlformats.org/officeDocument/2006/relationships/slide" Target="/ppt/slides/slide5.xml" Id="R19d68b2e1cb64a07" /><Relationship Type="http://schemas.openxmlformats.org/officeDocument/2006/relationships/slide" Target="/ppt/slides/slide6.xml" Id="R7ff2c108e76249c4" /><Relationship Type="http://schemas.openxmlformats.org/officeDocument/2006/relationships/slide" Target="/ppt/slides/slide7.xml" Id="R20d4574538f2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1527eadd049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2c0daa1e24979" /><Relationship Type="http://schemas.openxmlformats.org/officeDocument/2006/relationships/theme" Target="/ppt/slideMasters/theme/theme1.xml" Id="Rf8ed81ea526545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a2c0daa1e249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9d214767048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2ebef83404f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a043dd4654a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f10fa98b243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fde45f7884e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aedc4e73f41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aaf7b1f324d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JENSEN BLIKK OG 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BLIKK OG VENTILASJON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7 150 373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1 777 795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Husebysletta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84 56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paljensen56@gmail.com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jensenblikk.no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974 212 536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BLIKK OG VENTILASJON AS</a:t>
            </a:r>
          </a:p>
        </p:txBody>
      </p:sp>
    </p:spTree>
  </p:cSld>
  <p:clrMapOvr>
    <a:masterClrMapping xmlns:a="http://schemas.openxmlformats.org/drawingml/2006/main"/>
  </p:clrMapOvr>
</p:sld>
</file>