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33c7e3ee8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71c9f8e7841ff"/>
  </p:sldMasterIdLst>
  <p:sldIdLst>
    <p:sldId xmlns:r="http://schemas.openxmlformats.org/officeDocument/2006/relationships" id="256" r:id="Rd75b8be95711404c"/>
    <p:sldId xmlns:r="http://schemas.openxmlformats.org/officeDocument/2006/relationships" id="257" r:id="Rc8cb487e1e474afe"/>
    <p:sldId xmlns:r="http://schemas.openxmlformats.org/officeDocument/2006/relationships" id="258" r:id="R35c645bbc4624d93"/>
    <p:sldId xmlns:r="http://schemas.openxmlformats.org/officeDocument/2006/relationships" id="259" r:id="Rc6e2275305f14476"/>
    <p:sldId xmlns:r="http://schemas.openxmlformats.org/officeDocument/2006/relationships" id="260" r:id="R765a712bb10a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71c9f8e7841ff" /><Relationship Type="http://schemas.openxmlformats.org/officeDocument/2006/relationships/slide" Target="/ppt/slides/slide1.xml" Id="Rd75b8be95711404c" /><Relationship Type="http://schemas.openxmlformats.org/officeDocument/2006/relationships/slide" Target="/ppt/slides/slide2.xml" Id="Rc8cb487e1e474afe" /><Relationship Type="http://schemas.openxmlformats.org/officeDocument/2006/relationships/slide" Target="/ppt/slides/slide3.xml" Id="R35c645bbc4624d93" /><Relationship Type="http://schemas.openxmlformats.org/officeDocument/2006/relationships/slide" Target="/ppt/slides/slide4.xml" Id="Rc6e2275305f14476" /><Relationship Type="http://schemas.openxmlformats.org/officeDocument/2006/relationships/slide" Target="/ppt/slides/slide5.xml" Id="R765a712bb10a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0a7e9f15b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1604e601438c" /><Relationship Type="http://schemas.openxmlformats.org/officeDocument/2006/relationships/theme" Target="/ppt/slideMasters/theme/theme1.xml" Id="R77e13678511d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01604e601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9bc956b1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b552f10d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260a8b7b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46618ddb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b2aa03bd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SALHUS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 SOKN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22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salhus.menighet@bergen.kirken.no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www.kirken.no/nb-NO/fellesrad/Bergen/menigheter/Salhus-menighet/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974 231 808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 SOKN</a:t>
            </a:r>
          </a:p>
        </p:txBody>
      </p:sp>
    </p:spTree>
  </p:cSld>
  <p:clrMapOvr>
    <a:masterClrMapping xmlns:a="http://schemas.openxmlformats.org/drawingml/2006/main"/>
  </p:clrMapOvr>
</p:sld>
</file>