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b5a967cbc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8769c2e334e94"/>
  </p:sldMasterIdLst>
  <p:sldIdLst>
    <p:sldId xmlns:r="http://schemas.openxmlformats.org/officeDocument/2006/relationships" id="256" r:id="Rab22360139504992"/>
    <p:sldId xmlns:r="http://schemas.openxmlformats.org/officeDocument/2006/relationships" id="257" r:id="Re7f8467ee8d14a9a"/>
    <p:sldId xmlns:r="http://schemas.openxmlformats.org/officeDocument/2006/relationships" id="258" r:id="R42b161ccd9bb469b"/>
    <p:sldId xmlns:r="http://schemas.openxmlformats.org/officeDocument/2006/relationships" id="259" r:id="R2bbef2d2a9c04d76"/>
    <p:sldId xmlns:r="http://schemas.openxmlformats.org/officeDocument/2006/relationships" id="260" r:id="Re567f80c3d324e68"/>
    <p:sldId xmlns:r="http://schemas.openxmlformats.org/officeDocument/2006/relationships" id="261" r:id="Rdb1e96ea4c2f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8769c2e334e94" /><Relationship Type="http://schemas.openxmlformats.org/officeDocument/2006/relationships/slide" Target="/ppt/slides/slide1.xml" Id="Rab22360139504992" /><Relationship Type="http://schemas.openxmlformats.org/officeDocument/2006/relationships/slide" Target="/ppt/slides/slide2.xml" Id="Re7f8467ee8d14a9a" /><Relationship Type="http://schemas.openxmlformats.org/officeDocument/2006/relationships/slide" Target="/ppt/slides/slide3.xml" Id="R42b161ccd9bb469b" /><Relationship Type="http://schemas.openxmlformats.org/officeDocument/2006/relationships/slide" Target="/ppt/slides/slide4.xml" Id="R2bbef2d2a9c04d76" /><Relationship Type="http://schemas.openxmlformats.org/officeDocument/2006/relationships/slide" Target="/ppt/slides/slide5.xml" Id="Re567f80c3d324e68" /><Relationship Type="http://schemas.openxmlformats.org/officeDocument/2006/relationships/slide" Target="/ppt/slides/slide6.xml" Id="Rdb1e96ea4c2f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8e7e0d756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dcfa8712445f" /><Relationship Type="http://schemas.openxmlformats.org/officeDocument/2006/relationships/theme" Target="/ppt/slideMasters/theme/theme1.xml" Id="Rbfd4587c2513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5dcfa8712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9d416a9a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475246591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1e794eec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21d79505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92bfed24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616ab9b5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HAUGALAND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HAUGALAND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