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e2fdbc891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5342040b34e21"/>
  </p:sldMasterIdLst>
  <p:sldIdLst>
    <p:sldId xmlns:r="http://schemas.openxmlformats.org/officeDocument/2006/relationships" id="256" r:id="R16592664da434c87"/>
    <p:sldId xmlns:r="http://schemas.openxmlformats.org/officeDocument/2006/relationships" id="257" r:id="Rf3bdf89dd66d4b40"/>
    <p:sldId xmlns:r="http://schemas.openxmlformats.org/officeDocument/2006/relationships" id="258" r:id="Rf73f7d2397a74bad"/>
    <p:sldId xmlns:r="http://schemas.openxmlformats.org/officeDocument/2006/relationships" id="259" r:id="R6a848674e23d45e4"/>
    <p:sldId xmlns:r="http://schemas.openxmlformats.org/officeDocument/2006/relationships" id="260" r:id="Rb13595820bec480e"/>
    <p:sldId xmlns:r="http://schemas.openxmlformats.org/officeDocument/2006/relationships" id="261" r:id="R801136a7d5c149b6"/>
    <p:sldId xmlns:r="http://schemas.openxmlformats.org/officeDocument/2006/relationships" id="262" r:id="Rfe04dfd8437b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5342040b34e21" /><Relationship Type="http://schemas.openxmlformats.org/officeDocument/2006/relationships/slide" Target="/ppt/slides/slide1.xml" Id="R16592664da434c87" /><Relationship Type="http://schemas.openxmlformats.org/officeDocument/2006/relationships/slide" Target="/ppt/slides/slide2.xml" Id="Rf3bdf89dd66d4b40" /><Relationship Type="http://schemas.openxmlformats.org/officeDocument/2006/relationships/slide" Target="/ppt/slides/slide3.xml" Id="Rf73f7d2397a74bad" /><Relationship Type="http://schemas.openxmlformats.org/officeDocument/2006/relationships/slide" Target="/ppt/slides/slide4.xml" Id="R6a848674e23d45e4" /><Relationship Type="http://schemas.openxmlformats.org/officeDocument/2006/relationships/slide" Target="/ppt/slides/slide5.xml" Id="Rb13595820bec480e" /><Relationship Type="http://schemas.openxmlformats.org/officeDocument/2006/relationships/slide" Target="/ppt/slides/slide6.xml" Id="R801136a7d5c149b6" /><Relationship Type="http://schemas.openxmlformats.org/officeDocument/2006/relationships/slide" Target="/ppt/slides/slide7.xml" Id="Rfe04dfd8437b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942ed70ba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71fd4e974088" /><Relationship Type="http://schemas.openxmlformats.org/officeDocument/2006/relationships/theme" Target="/ppt/slideMasters/theme/theme1.xml" Id="R487a1a233c78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b71fd4e97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00072334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8e664fb80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6d807cf1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8e707f88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8214aedb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35a8f92c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59cbd040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RØRTEKNIKK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RØRTEKNIKK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25 279 784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9 799 333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KAI CHRISTIAN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ØIVIND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974 281 023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VVS AS</a:t>
            </a:r>
          </a:p>
        </p:txBody>
      </p:sp>
    </p:spTree>
  </p:cSld>
  <p:clrMapOvr>
    <a:masterClrMapping xmlns:a="http://schemas.openxmlformats.org/drawingml/2006/main"/>
  </p:clrMapOvr>
</p:sld>
</file>