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4a912e39b647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503e3c35004cd9"/>
  </p:sldMasterIdLst>
  <p:sldIdLst>
    <p:sldId xmlns:r="http://schemas.openxmlformats.org/officeDocument/2006/relationships" id="256" r:id="Rf7c27ed81ee1433d"/>
    <p:sldId xmlns:r="http://schemas.openxmlformats.org/officeDocument/2006/relationships" id="257" r:id="Rac225cd560c54905"/>
    <p:sldId xmlns:r="http://schemas.openxmlformats.org/officeDocument/2006/relationships" id="258" r:id="R6de2e0e8229241e2"/>
    <p:sldId xmlns:r="http://schemas.openxmlformats.org/officeDocument/2006/relationships" id="259" r:id="Ra63af433340440f1"/>
    <p:sldId xmlns:r="http://schemas.openxmlformats.org/officeDocument/2006/relationships" id="260" r:id="R637566f0d1ef4322"/>
    <p:sldId xmlns:r="http://schemas.openxmlformats.org/officeDocument/2006/relationships" id="261" r:id="R349c4e4a3f1f4331"/>
    <p:sldId xmlns:r="http://schemas.openxmlformats.org/officeDocument/2006/relationships" id="262" r:id="R448d0e8249b14e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03e3c35004cd9" /><Relationship Type="http://schemas.openxmlformats.org/officeDocument/2006/relationships/slide" Target="/ppt/slides/slide1.xml" Id="Rf7c27ed81ee1433d" /><Relationship Type="http://schemas.openxmlformats.org/officeDocument/2006/relationships/slide" Target="/ppt/slides/slide2.xml" Id="Rac225cd560c54905" /><Relationship Type="http://schemas.openxmlformats.org/officeDocument/2006/relationships/slide" Target="/ppt/slides/slide3.xml" Id="R6de2e0e8229241e2" /><Relationship Type="http://schemas.openxmlformats.org/officeDocument/2006/relationships/slide" Target="/ppt/slides/slide4.xml" Id="Ra63af433340440f1" /><Relationship Type="http://schemas.openxmlformats.org/officeDocument/2006/relationships/slide" Target="/ppt/slides/slide5.xml" Id="R637566f0d1ef4322" /><Relationship Type="http://schemas.openxmlformats.org/officeDocument/2006/relationships/slide" Target="/ppt/slides/slide6.xml" Id="R349c4e4a3f1f4331" /><Relationship Type="http://schemas.openxmlformats.org/officeDocument/2006/relationships/slide" Target="/ppt/slides/slide7.xml" Id="R448d0e8249b14e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2fd292cf845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371e4345f40cc" /><Relationship Type="http://schemas.openxmlformats.org/officeDocument/2006/relationships/theme" Target="/ppt/slideMasters/theme/theme1.xml" Id="Rcb35933f9cbe4d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371e4345f40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06b56adff44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eceb19fdb49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0c2bc50104d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3de4a47044b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1512b38b943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dc93ca8514a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f5ad9851149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EVINY ELEKTRIFISERING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EVINY ELEKTRIFISERING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251 679 360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−67 387 769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−109 477 472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761 340 899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2 226 977 235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EVINY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974 332 582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ELEKTRIFISERING AS</a:t>
            </a:r>
          </a:p>
        </p:txBody>
      </p:sp>
    </p:spTree>
  </p:cSld>
  <p:clrMapOvr>
    <a:masterClrMapping xmlns:a="http://schemas.openxmlformats.org/drawingml/2006/main"/>
  </p:clrMapOvr>
</p:sld>
</file>