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3cefcac0c04a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ad6cb2e9cd4e7c"/>
  </p:sldMasterIdLst>
  <p:sldIdLst>
    <p:sldId xmlns:r="http://schemas.openxmlformats.org/officeDocument/2006/relationships" id="256" r:id="R650ab3776f5f4aed"/>
    <p:sldId xmlns:r="http://schemas.openxmlformats.org/officeDocument/2006/relationships" id="257" r:id="R972bed742f3a4eb4"/>
    <p:sldId xmlns:r="http://schemas.openxmlformats.org/officeDocument/2006/relationships" id="258" r:id="Rfdf571512bb748e7"/>
    <p:sldId xmlns:r="http://schemas.openxmlformats.org/officeDocument/2006/relationships" id="259" r:id="R93af1a956d264dbc"/>
    <p:sldId xmlns:r="http://schemas.openxmlformats.org/officeDocument/2006/relationships" id="260" r:id="R9c249114b1d14d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ad6cb2e9cd4e7c" /><Relationship Type="http://schemas.openxmlformats.org/officeDocument/2006/relationships/slide" Target="/ppt/slides/slide1.xml" Id="R650ab3776f5f4aed" /><Relationship Type="http://schemas.openxmlformats.org/officeDocument/2006/relationships/slide" Target="/ppt/slides/slide2.xml" Id="R972bed742f3a4eb4" /><Relationship Type="http://schemas.openxmlformats.org/officeDocument/2006/relationships/slide" Target="/ppt/slides/slide3.xml" Id="Rfdf571512bb748e7" /><Relationship Type="http://schemas.openxmlformats.org/officeDocument/2006/relationships/slide" Target="/ppt/slides/slide4.xml" Id="R93af1a956d264dbc" /><Relationship Type="http://schemas.openxmlformats.org/officeDocument/2006/relationships/slide" Target="/ppt/slides/slide5.xml" Id="R9c249114b1d14d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dae9e2f8a45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fa29ecda349fe" /><Relationship Type="http://schemas.openxmlformats.org/officeDocument/2006/relationships/theme" Target="/ppt/slideMasters/theme/theme1.xml" Id="R6d5483a898e64f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3fa29ecda349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47888cfc54d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f67e0f59a40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6305720ad40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abd838ac442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e89e4599d42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REKSTEREN KVINNE OG FAMILIELAG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KVINNE OG FAMILIELAG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REKSTEREN KVINNE OG FAMILIELAG ble etablert [år] og holder til i Reksteren.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KVINNE OG FAMILIELAG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KVINNE OG FAMILIELAG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KVINNE OG FAMILIELAG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5683 Reksteren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974 337 738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KVINNE OG FAMILIELAG</a:t>
            </a:r>
          </a:p>
        </p:txBody>
      </p:sp>
    </p:spTree>
  </p:cSld>
  <p:clrMapOvr>
    <a:masterClrMapping xmlns:a="http://schemas.openxmlformats.org/drawingml/2006/main"/>
  </p:clrMapOvr>
</p:sld>
</file>