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9778e56817e48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740f56474b4693"/>
  </p:sldMasterIdLst>
  <p:sldIdLst>
    <p:sldId xmlns:r="http://schemas.openxmlformats.org/officeDocument/2006/relationships" id="256" r:id="R2083888257c9402f"/>
    <p:sldId xmlns:r="http://schemas.openxmlformats.org/officeDocument/2006/relationships" id="257" r:id="R77582b502be74a7d"/>
    <p:sldId xmlns:r="http://schemas.openxmlformats.org/officeDocument/2006/relationships" id="258" r:id="Rd945b09469c74830"/>
    <p:sldId xmlns:r="http://schemas.openxmlformats.org/officeDocument/2006/relationships" id="259" r:id="Rc7fd3717980e4668"/>
    <p:sldId xmlns:r="http://schemas.openxmlformats.org/officeDocument/2006/relationships" id="260" r:id="Re4adeb550a8c49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740f56474b4693" /><Relationship Type="http://schemas.openxmlformats.org/officeDocument/2006/relationships/slide" Target="/ppt/slides/slide1.xml" Id="R2083888257c9402f" /><Relationship Type="http://schemas.openxmlformats.org/officeDocument/2006/relationships/slide" Target="/ppt/slides/slide2.xml" Id="R77582b502be74a7d" /><Relationship Type="http://schemas.openxmlformats.org/officeDocument/2006/relationships/slide" Target="/ppt/slides/slide3.xml" Id="Rd945b09469c74830" /><Relationship Type="http://schemas.openxmlformats.org/officeDocument/2006/relationships/slide" Target="/ppt/slides/slide4.xml" Id="Rc7fd3717980e4668" /><Relationship Type="http://schemas.openxmlformats.org/officeDocument/2006/relationships/slide" Target="/ppt/slides/slide5.xml" Id="Re4adeb550a8c49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74e2e3c33a43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e5bdabb9b443ed" /><Relationship Type="http://schemas.openxmlformats.org/officeDocument/2006/relationships/theme" Target="/ppt/slideMasters/theme/theme1.xml" Id="Re664a5de4d004a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e5bdabb9b443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2f3218cf249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936d6886d48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4791e8a8947d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0777f4c9e49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6a4856e1d47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SANDNES KOMMUNALE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KOMMUNALE PENSJONSKASSE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KOMMUNALE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4306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33 54 91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pensjonskassen@sandnes.kommune.no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974 338 815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SANDNES KOMMUNALE PENSJONSKASSE</a:t>
            </a:r>
          </a:p>
        </p:txBody>
      </p:sp>
    </p:spTree>
  </p:cSld>
  <p:clrMapOvr>
    <a:masterClrMapping xmlns:a="http://schemas.openxmlformats.org/drawingml/2006/main"/>
  </p:clrMapOvr>
</p:sld>
</file>